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30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le vonarb" initials="Iv" lastIdx="1" clrIdx="0">
    <p:extLst>
      <p:ext uri="{19B8F6BF-5375-455C-9EA6-DF929625EA0E}">
        <p15:presenceInfo xmlns:p15="http://schemas.microsoft.com/office/powerpoint/2012/main" userId="S::isabelle.vonarb_schulen-aargau.ch#ext#@phzh.onmicrosoft.com::ec8b92b0-f915-4eb1-a50b-eb89b23d5e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A4C3"/>
    <a:srgbClr val="B43CC2"/>
    <a:srgbClr val="9530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3" d="100"/>
          <a:sy n="103" d="100"/>
        </p:scale>
        <p:origin x="11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ellenberg, Oliver" userId="S::oliver.schellenberg_schule-duebendorf.ch#ext#@phzh.onmicrosoft.com::1afaf28a-5bce-4a50-a37d-8afc5d18d8aa" providerId="AD" clId="Web-{8F9D2DFB-FABC-49EE-7208-DD6302A34FD0}"/>
    <pc:docChg chg="modSld">
      <pc:chgData name="Schellenberg, Oliver" userId="S::oliver.schellenberg_schule-duebendorf.ch#ext#@phzh.onmicrosoft.com::1afaf28a-5bce-4a50-a37d-8afc5d18d8aa" providerId="AD" clId="Web-{8F9D2DFB-FABC-49EE-7208-DD6302A34FD0}" dt="2022-03-08T16:12:14.740" v="584" actId="20577"/>
      <pc:docMkLst>
        <pc:docMk/>
      </pc:docMkLst>
      <pc:sldChg chg="addSp modSp">
        <pc:chgData name="Schellenberg, Oliver" userId="S::oliver.schellenberg_schule-duebendorf.ch#ext#@phzh.onmicrosoft.com::1afaf28a-5bce-4a50-a37d-8afc5d18d8aa" providerId="AD" clId="Web-{8F9D2DFB-FABC-49EE-7208-DD6302A34FD0}" dt="2022-03-08T16:12:14.740" v="584" actId="20577"/>
        <pc:sldMkLst>
          <pc:docMk/>
          <pc:sldMk cId="2080514606" sldId="289"/>
        </pc:sldMkLst>
      </pc:sldChg>
    </pc:docChg>
  </pc:docChgLst>
  <pc:docChgLst>
    <pc:chgData name="Isabelle Freymond" userId="S::isabelle.freymond_kusszo.ch#ext#@phzh.onmicrosoft.com::d8cdb30b-fd76-4e62-ab3c-bae55b394c45" providerId="AD" clId="Web-{EBC303E0-D1C8-FE14-26BE-01E5B85DD37F}"/>
    <pc:docChg chg="modSld">
      <pc:chgData name="Isabelle Freymond" userId="S::isabelle.freymond_kusszo.ch#ext#@phzh.onmicrosoft.com::d8cdb30b-fd76-4e62-ab3c-bae55b394c45" providerId="AD" clId="Web-{EBC303E0-D1C8-FE14-26BE-01E5B85DD37F}" dt="2022-11-20T14:44:17.341" v="120" actId="20577"/>
      <pc:docMkLst>
        <pc:docMk/>
      </pc:docMkLst>
      <pc:sldChg chg="modSp">
        <pc:chgData name="Isabelle Freymond" userId="S::isabelle.freymond_kusszo.ch#ext#@phzh.onmicrosoft.com::d8cdb30b-fd76-4e62-ab3c-bae55b394c45" providerId="AD" clId="Web-{EBC303E0-D1C8-FE14-26BE-01E5B85DD37F}" dt="2022-11-20T14:44:17.341" v="120" actId="20577"/>
        <pc:sldMkLst>
          <pc:docMk/>
          <pc:sldMk cId="299363467" sldId="311"/>
        </pc:sldMkLst>
      </pc:sldChg>
    </pc:docChg>
  </pc:docChgLst>
  <pc:docChgLst>
    <pc:chgData name="Pamela.depizzol" userId="S::pamela.depizzol_schulemoenchaltorf.ch#ext#@phzh.onmicrosoft.com::05296290-2924-45eb-acfe-03e5c2440dc6" providerId="AD" clId="Web-{796E54A2-5779-BED3-D8DD-9D01DD0A3CF9}"/>
    <pc:docChg chg="modSld">
      <pc:chgData name="Pamela.depizzol" userId="S::pamela.depizzol_schulemoenchaltorf.ch#ext#@phzh.onmicrosoft.com::05296290-2924-45eb-acfe-03e5c2440dc6" providerId="AD" clId="Web-{796E54A2-5779-BED3-D8DD-9D01DD0A3CF9}" dt="2020-10-24T15:27:14.011" v="142" actId="20577"/>
      <pc:docMkLst>
        <pc:docMk/>
      </pc:docMkLst>
      <pc:sldChg chg="modSp">
        <pc:chgData name="Pamela.depizzol" userId="S::pamela.depizzol_schulemoenchaltorf.ch#ext#@phzh.onmicrosoft.com::05296290-2924-45eb-acfe-03e5c2440dc6" providerId="AD" clId="Web-{796E54A2-5779-BED3-D8DD-9D01DD0A3CF9}" dt="2020-10-24T14:56:30.248" v="23" actId="20577"/>
        <pc:sldMkLst>
          <pc:docMk/>
          <pc:sldMk cId="505374979" sldId="279"/>
        </pc:sldMkLst>
      </pc:sldChg>
      <pc:sldChg chg="modSp">
        <pc:chgData name="Pamela.depizzol" userId="S::pamela.depizzol_schulemoenchaltorf.ch#ext#@phzh.onmicrosoft.com::05296290-2924-45eb-acfe-03e5c2440dc6" providerId="AD" clId="Web-{796E54A2-5779-BED3-D8DD-9D01DD0A3CF9}" dt="2020-10-24T15:27:14.011" v="142" actId="20577"/>
        <pc:sldMkLst>
          <pc:docMk/>
          <pc:sldMk cId="2377544195" sldId="283"/>
        </pc:sldMkLst>
      </pc:sldChg>
    </pc:docChg>
  </pc:docChgLst>
  <pc:docChgLst>
    <pc:chgData name="Thomas Staub (TSA)" userId="de23c9fa-f376-4318-a864-b8cc478009d6" providerId="ADAL" clId="{D0A5A5F8-AFE3-274B-BE98-EF7CD1AC7428}"/>
    <pc:docChg chg="addSld delSld">
      <pc:chgData name="Thomas Staub (TSA)" userId="de23c9fa-f376-4318-a864-b8cc478009d6" providerId="ADAL" clId="{D0A5A5F8-AFE3-274B-BE98-EF7CD1AC7428}" dt="2023-02-02T14:52:22.698" v="23" actId="2890"/>
      <pc:docMkLst>
        <pc:docMk/>
      </pc:docMkLst>
      <pc:sldChg chg="del">
        <pc:chgData name="Thomas Staub (TSA)" userId="de23c9fa-f376-4318-a864-b8cc478009d6" providerId="ADAL" clId="{D0A5A5F8-AFE3-274B-BE98-EF7CD1AC7428}" dt="2023-02-02T14:52:09.840" v="0" actId="2696"/>
        <pc:sldMkLst>
          <pc:docMk/>
          <pc:sldMk cId="1287737409" sldId="301"/>
        </pc:sldMkLst>
      </pc:sldChg>
      <pc:sldChg chg="del">
        <pc:chgData name="Thomas Staub (TSA)" userId="de23c9fa-f376-4318-a864-b8cc478009d6" providerId="ADAL" clId="{D0A5A5F8-AFE3-274B-BE98-EF7CD1AC7428}" dt="2023-02-02T14:52:09.887" v="13" actId="2696"/>
        <pc:sldMkLst>
          <pc:docMk/>
          <pc:sldMk cId="1654833860" sldId="302"/>
        </pc:sldMkLst>
      </pc:sldChg>
      <pc:sldChg chg="del">
        <pc:chgData name="Thomas Staub (TSA)" userId="de23c9fa-f376-4318-a864-b8cc478009d6" providerId="ADAL" clId="{D0A5A5F8-AFE3-274B-BE98-EF7CD1AC7428}" dt="2023-02-02T14:52:09.849" v="5" actId="2696"/>
        <pc:sldMkLst>
          <pc:docMk/>
          <pc:sldMk cId="1687600385" sldId="303"/>
        </pc:sldMkLst>
      </pc:sldChg>
      <pc:sldChg chg="del">
        <pc:chgData name="Thomas Staub (TSA)" userId="de23c9fa-f376-4318-a864-b8cc478009d6" providerId="ADAL" clId="{D0A5A5F8-AFE3-274B-BE98-EF7CD1AC7428}" dt="2023-02-02T14:52:09.846" v="3" actId="2696"/>
        <pc:sldMkLst>
          <pc:docMk/>
          <pc:sldMk cId="1172229154" sldId="304"/>
        </pc:sldMkLst>
      </pc:sldChg>
      <pc:sldChg chg="del">
        <pc:chgData name="Thomas Staub (TSA)" userId="de23c9fa-f376-4318-a864-b8cc478009d6" providerId="ADAL" clId="{D0A5A5F8-AFE3-274B-BE98-EF7CD1AC7428}" dt="2023-02-02T14:52:09.907" v="14" actId="2696"/>
        <pc:sldMkLst>
          <pc:docMk/>
          <pc:sldMk cId="525804350" sldId="305"/>
        </pc:sldMkLst>
      </pc:sldChg>
      <pc:sldChg chg="del">
        <pc:chgData name="Thomas Staub (TSA)" userId="de23c9fa-f376-4318-a864-b8cc478009d6" providerId="ADAL" clId="{D0A5A5F8-AFE3-274B-BE98-EF7CD1AC7428}" dt="2023-02-02T14:52:09.854" v="7" actId="2696"/>
        <pc:sldMkLst>
          <pc:docMk/>
          <pc:sldMk cId="3639542502" sldId="306"/>
        </pc:sldMkLst>
      </pc:sldChg>
      <pc:sldChg chg="del">
        <pc:chgData name="Thomas Staub (TSA)" userId="de23c9fa-f376-4318-a864-b8cc478009d6" providerId="ADAL" clId="{D0A5A5F8-AFE3-274B-BE98-EF7CD1AC7428}" dt="2023-02-02T14:52:09.855" v="8" actId="2696"/>
        <pc:sldMkLst>
          <pc:docMk/>
          <pc:sldMk cId="1374803731" sldId="307"/>
        </pc:sldMkLst>
      </pc:sldChg>
      <pc:sldChg chg="del">
        <pc:chgData name="Thomas Staub (TSA)" userId="de23c9fa-f376-4318-a864-b8cc478009d6" providerId="ADAL" clId="{D0A5A5F8-AFE3-274B-BE98-EF7CD1AC7428}" dt="2023-02-02T14:52:09.924" v="17" actId="2696"/>
        <pc:sldMkLst>
          <pc:docMk/>
          <pc:sldMk cId="3242814118" sldId="308"/>
        </pc:sldMkLst>
      </pc:sldChg>
      <pc:sldChg chg="del">
        <pc:chgData name="Thomas Staub (TSA)" userId="de23c9fa-f376-4318-a864-b8cc478009d6" providerId="ADAL" clId="{D0A5A5F8-AFE3-274B-BE98-EF7CD1AC7428}" dt="2023-02-02T14:52:09.851" v="6" actId="2696"/>
        <pc:sldMkLst>
          <pc:docMk/>
          <pc:sldMk cId="785262958" sldId="309"/>
        </pc:sldMkLst>
      </pc:sldChg>
      <pc:sldChg chg="del">
        <pc:chgData name="Thomas Staub (TSA)" userId="de23c9fa-f376-4318-a864-b8cc478009d6" providerId="ADAL" clId="{D0A5A5F8-AFE3-274B-BE98-EF7CD1AC7428}" dt="2023-02-02T14:52:09.843" v="1" actId="2696"/>
        <pc:sldMkLst>
          <pc:docMk/>
          <pc:sldMk cId="322279767" sldId="310"/>
        </pc:sldMkLst>
      </pc:sldChg>
      <pc:sldChg chg="del">
        <pc:chgData name="Thomas Staub (TSA)" userId="de23c9fa-f376-4318-a864-b8cc478009d6" providerId="ADAL" clId="{D0A5A5F8-AFE3-274B-BE98-EF7CD1AC7428}" dt="2023-02-02T14:52:09.860" v="11" actId="2696"/>
        <pc:sldMkLst>
          <pc:docMk/>
          <pc:sldMk cId="299363467" sldId="311"/>
        </pc:sldMkLst>
      </pc:sldChg>
      <pc:sldChg chg="del">
        <pc:chgData name="Thomas Staub (TSA)" userId="de23c9fa-f376-4318-a864-b8cc478009d6" providerId="ADAL" clId="{D0A5A5F8-AFE3-274B-BE98-EF7CD1AC7428}" dt="2023-02-02T14:52:09.848" v="4" actId="2696"/>
        <pc:sldMkLst>
          <pc:docMk/>
          <pc:sldMk cId="3651392057" sldId="312"/>
        </pc:sldMkLst>
      </pc:sldChg>
      <pc:sldChg chg="del">
        <pc:chgData name="Thomas Staub (TSA)" userId="de23c9fa-f376-4318-a864-b8cc478009d6" providerId="ADAL" clId="{D0A5A5F8-AFE3-274B-BE98-EF7CD1AC7428}" dt="2023-02-02T14:52:09.909" v="15" actId="2696"/>
        <pc:sldMkLst>
          <pc:docMk/>
          <pc:sldMk cId="802344966" sldId="314"/>
        </pc:sldMkLst>
      </pc:sldChg>
      <pc:sldChg chg="del">
        <pc:chgData name="Thomas Staub (TSA)" userId="de23c9fa-f376-4318-a864-b8cc478009d6" providerId="ADAL" clId="{D0A5A5F8-AFE3-274B-BE98-EF7CD1AC7428}" dt="2023-02-02T14:52:09.857" v="9" actId="2696"/>
        <pc:sldMkLst>
          <pc:docMk/>
          <pc:sldMk cId="2614025779" sldId="315"/>
        </pc:sldMkLst>
      </pc:sldChg>
      <pc:sldChg chg="del">
        <pc:chgData name="Thomas Staub (TSA)" userId="de23c9fa-f376-4318-a864-b8cc478009d6" providerId="ADAL" clId="{D0A5A5F8-AFE3-274B-BE98-EF7CD1AC7428}" dt="2023-02-02T14:52:09.845" v="2" actId="2696"/>
        <pc:sldMkLst>
          <pc:docMk/>
          <pc:sldMk cId="2528517509" sldId="316"/>
        </pc:sldMkLst>
      </pc:sldChg>
      <pc:sldChg chg="del">
        <pc:chgData name="Thomas Staub (TSA)" userId="de23c9fa-f376-4318-a864-b8cc478009d6" providerId="ADAL" clId="{D0A5A5F8-AFE3-274B-BE98-EF7CD1AC7428}" dt="2023-02-02T14:52:09.937" v="18" actId="2696"/>
        <pc:sldMkLst>
          <pc:docMk/>
          <pc:sldMk cId="1143031346" sldId="317"/>
        </pc:sldMkLst>
      </pc:sldChg>
      <pc:sldChg chg="del">
        <pc:chgData name="Thomas Staub (TSA)" userId="de23c9fa-f376-4318-a864-b8cc478009d6" providerId="ADAL" clId="{D0A5A5F8-AFE3-274B-BE98-EF7CD1AC7428}" dt="2023-02-02T14:52:09.858" v="10" actId="2696"/>
        <pc:sldMkLst>
          <pc:docMk/>
          <pc:sldMk cId="3076247356" sldId="318"/>
        </pc:sldMkLst>
      </pc:sldChg>
      <pc:sldChg chg="del">
        <pc:chgData name="Thomas Staub (TSA)" userId="de23c9fa-f376-4318-a864-b8cc478009d6" providerId="ADAL" clId="{D0A5A5F8-AFE3-274B-BE98-EF7CD1AC7428}" dt="2023-02-02T14:52:09.861" v="12" actId="2696"/>
        <pc:sldMkLst>
          <pc:docMk/>
          <pc:sldMk cId="2433633545" sldId="319"/>
        </pc:sldMkLst>
      </pc:sldChg>
      <pc:sldChg chg="del">
        <pc:chgData name="Thomas Staub (TSA)" userId="de23c9fa-f376-4318-a864-b8cc478009d6" providerId="ADAL" clId="{D0A5A5F8-AFE3-274B-BE98-EF7CD1AC7428}" dt="2023-02-02T14:52:09.910" v="16" actId="2696"/>
        <pc:sldMkLst>
          <pc:docMk/>
          <pc:sldMk cId="4134552074" sldId="320"/>
        </pc:sldMkLst>
      </pc:sldChg>
      <pc:sldChg chg="add">
        <pc:chgData name="Thomas Staub (TSA)" userId="de23c9fa-f376-4318-a864-b8cc478009d6" providerId="ADAL" clId="{D0A5A5F8-AFE3-274B-BE98-EF7CD1AC7428}" dt="2023-02-02T14:52:16.967" v="19" actId="2890"/>
        <pc:sldMkLst>
          <pc:docMk/>
          <pc:sldMk cId="4158321091" sldId="324"/>
        </pc:sldMkLst>
      </pc:sldChg>
      <pc:sldChg chg="add replId">
        <pc:chgData name="Thomas Staub (TSA)" userId="de23c9fa-f376-4318-a864-b8cc478009d6" providerId="ADAL" clId="{D0A5A5F8-AFE3-274B-BE98-EF7CD1AC7428}" dt="2023-02-02T14:52:16.967" v="19" actId="2890"/>
        <pc:sldMkLst>
          <pc:docMk/>
          <pc:sldMk cId="2157169535" sldId="325"/>
        </pc:sldMkLst>
      </pc:sldChg>
      <pc:sldChg chg="add replId">
        <pc:chgData name="Thomas Staub (TSA)" userId="de23c9fa-f376-4318-a864-b8cc478009d6" providerId="ADAL" clId="{D0A5A5F8-AFE3-274B-BE98-EF7CD1AC7428}" dt="2023-02-02T14:52:16.967" v="19" actId="2890"/>
        <pc:sldMkLst>
          <pc:docMk/>
          <pc:sldMk cId="1435882486" sldId="326"/>
        </pc:sldMkLst>
      </pc:sldChg>
      <pc:sldChg chg="add replId">
        <pc:chgData name="Thomas Staub (TSA)" userId="de23c9fa-f376-4318-a864-b8cc478009d6" providerId="ADAL" clId="{D0A5A5F8-AFE3-274B-BE98-EF7CD1AC7428}" dt="2023-02-02T14:52:16.967" v="19" actId="2890"/>
        <pc:sldMkLst>
          <pc:docMk/>
          <pc:sldMk cId="1368060551" sldId="327"/>
        </pc:sldMkLst>
      </pc:sldChg>
      <pc:sldChg chg="add">
        <pc:chgData name="Thomas Staub (TSA)" userId="de23c9fa-f376-4318-a864-b8cc478009d6" providerId="ADAL" clId="{D0A5A5F8-AFE3-274B-BE98-EF7CD1AC7428}" dt="2023-02-02T14:52:18.612" v="20" actId="2890"/>
        <pc:sldMkLst>
          <pc:docMk/>
          <pc:sldMk cId="3242418471" sldId="328"/>
        </pc:sldMkLst>
      </pc:sldChg>
      <pc:sldChg chg="add replId">
        <pc:chgData name="Thomas Staub (TSA)" userId="de23c9fa-f376-4318-a864-b8cc478009d6" providerId="ADAL" clId="{D0A5A5F8-AFE3-274B-BE98-EF7CD1AC7428}" dt="2023-02-02T14:52:18.612" v="20" actId="2890"/>
        <pc:sldMkLst>
          <pc:docMk/>
          <pc:sldMk cId="2951990917" sldId="329"/>
        </pc:sldMkLst>
      </pc:sldChg>
      <pc:sldChg chg="add replId">
        <pc:chgData name="Thomas Staub (TSA)" userId="de23c9fa-f376-4318-a864-b8cc478009d6" providerId="ADAL" clId="{D0A5A5F8-AFE3-274B-BE98-EF7CD1AC7428}" dt="2023-02-02T14:52:18.612" v="20" actId="2890"/>
        <pc:sldMkLst>
          <pc:docMk/>
          <pc:sldMk cId="2199784356" sldId="330"/>
        </pc:sldMkLst>
      </pc:sldChg>
      <pc:sldChg chg="add replId">
        <pc:chgData name="Thomas Staub (TSA)" userId="de23c9fa-f376-4318-a864-b8cc478009d6" providerId="ADAL" clId="{D0A5A5F8-AFE3-274B-BE98-EF7CD1AC7428}" dt="2023-02-02T14:52:18.612" v="20" actId="2890"/>
        <pc:sldMkLst>
          <pc:docMk/>
          <pc:sldMk cId="1058846743" sldId="331"/>
        </pc:sldMkLst>
      </pc:sldChg>
      <pc:sldChg chg="add">
        <pc:chgData name="Thomas Staub (TSA)" userId="de23c9fa-f376-4318-a864-b8cc478009d6" providerId="ADAL" clId="{D0A5A5F8-AFE3-274B-BE98-EF7CD1AC7428}" dt="2023-02-02T14:52:20.053" v="21" actId="2890"/>
        <pc:sldMkLst>
          <pc:docMk/>
          <pc:sldMk cId="3997962212" sldId="332"/>
        </pc:sldMkLst>
      </pc:sldChg>
      <pc:sldChg chg="add replId">
        <pc:chgData name="Thomas Staub (TSA)" userId="de23c9fa-f376-4318-a864-b8cc478009d6" providerId="ADAL" clId="{D0A5A5F8-AFE3-274B-BE98-EF7CD1AC7428}" dt="2023-02-02T14:52:20.053" v="21" actId="2890"/>
        <pc:sldMkLst>
          <pc:docMk/>
          <pc:sldMk cId="2942138956" sldId="333"/>
        </pc:sldMkLst>
      </pc:sldChg>
      <pc:sldChg chg="add replId">
        <pc:chgData name="Thomas Staub (TSA)" userId="de23c9fa-f376-4318-a864-b8cc478009d6" providerId="ADAL" clId="{D0A5A5F8-AFE3-274B-BE98-EF7CD1AC7428}" dt="2023-02-02T14:52:20.053" v="21" actId="2890"/>
        <pc:sldMkLst>
          <pc:docMk/>
          <pc:sldMk cId="4278155341" sldId="334"/>
        </pc:sldMkLst>
      </pc:sldChg>
      <pc:sldChg chg="add replId">
        <pc:chgData name="Thomas Staub (TSA)" userId="de23c9fa-f376-4318-a864-b8cc478009d6" providerId="ADAL" clId="{D0A5A5F8-AFE3-274B-BE98-EF7CD1AC7428}" dt="2023-02-02T14:52:20.053" v="21" actId="2890"/>
        <pc:sldMkLst>
          <pc:docMk/>
          <pc:sldMk cId="3702057002" sldId="335"/>
        </pc:sldMkLst>
      </pc:sldChg>
      <pc:sldChg chg="add">
        <pc:chgData name="Thomas Staub (TSA)" userId="de23c9fa-f376-4318-a864-b8cc478009d6" providerId="ADAL" clId="{D0A5A5F8-AFE3-274B-BE98-EF7CD1AC7428}" dt="2023-02-02T14:52:21.211" v="22" actId="2890"/>
        <pc:sldMkLst>
          <pc:docMk/>
          <pc:sldMk cId="2007474702" sldId="336"/>
        </pc:sldMkLst>
      </pc:sldChg>
      <pc:sldChg chg="add replId">
        <pc:chgData name="Thomas Staub (TSA)" userId="de23c9fa-f376-4318-a864-b8cc478009d6" providerId="ADAL" clId="{D0A5A5F8-AFE3-274B-BE98-EF7CD1AC7428}" dt="2023-02-02T14:52:21.211" v="22" actId="2890"/>
        <pc:sldMkLst>
          <pc:docMk/>
          <pc:sldMk cId="21672049" sldId="337"/>
        </pc:sldMkLst>
      </pc:sldChg>
      <pc:sldChg chg="add replId">
        <pc:chgData name="Thomas Staub (TSA)" userId="de23c9fa-f376-4318-a864-b8cc478009d6" providerId="ADAL" clId="{D0A5A5F8-AFE3-274B-BE98-EF7CD1AC7428}" dt="2023-02-02T14:52:21.211" v="22" actId="2890"/>
        <pc:sldMkLst>
          <pc:docMk/>
          <pc:sldMk cId="3630595838" sldId="338"/>
        </pc:sldMkLst>
      </pc:sldChg>
      <pc:sldChg chg="add replId">
        <pc:chgData name="Thomas Staub (TSA)" userId="de23c9fa-f376-4318-a864-b8cc478009d6" providerId="ADAL" clId="{D0A5A5F8-AFE3-274B-BE98-EF7CD1AC7428}" dt="2023-02-02T14:52:21.211" v="22" actId="2890"/>
        <pc:sldMkLst>
          <pc:docMk/>
          <pc:sldMk cId="2396461463" sldId="339"/>
        </pc:sldMkLst>
      </pc:sldChg>
      <pc:sldChg chg="add">
        <pc:chgData name="Thomas Staub (TSA)" userId="de23c9fa-f376-4318-a864-b8cc478009d6" providerId="ADAL" clId="{D0A5A5F8-AFE3-274B-BE98-EF7CD1AC7428}" dt="2023-02-02T14:52:22.698" v="23" actId="2890"/>
        <pc:sldMkLst>
          <pc:docMk/>
          <pc:sldMk cId="397057254" sldId="340"/>
        </pc:sldMkLst>
      </pc:sldChg>
      <pc:sldChg chg="add replId">
        <pc:chgData name="Thomas Staub (TSA)" userId="de23c9fa-f376-4318-a864-b8cc478009d6" providerId="ADAL" clId="{D0A5A5F8-AFE3-274B-BE98-EF7CD1AC7428}" dt="2023-02-02T14:52:22.698" v="23" actId="2890"/>
        <pc:sldMkLst>
          <pc:docMk/>
          <pc:sldMk cId="2210854161" sldId="341"/>
        </pc:sldMkLst>
      </pc:sldChg>
      <pc:sldChg chg="add replId">
        <pc:chgData name="Thomas Staub (TSA)" userId="de23c9fa-f376-4318-a864-b8cc478009d6" providerId="ADAL" clId="{D0A5A5F8-AFE3-274B-BE98-EF7CD1AC7428}" dt="2023-02-02T14:52:22.698" v="23" actId="2890"/>
        <pc:sldMkLst>
          <pc:docMk/>
          <pc:sldMk cId="2749565233" sldId="342"/>
        </pc:sldMkLst>
      </pc:sldChg>
      <pc:sldChg chg="add replId">
        <pc:chgData name="Thomas Staub (TSA)" userId="de23c9fa-f376-4318-a864-b8cc478009d6" providerId="ADAL" clId="{D0A5A5F8-AFE3-274B-BE98-EF7CD1AC7428}" dt="2023-02-02T14:52:22.698" v="23" actId="2890"/>
        <pc:sldMkLst>
          <pc:docMk/>
          <pc:sldMk cId="2658214576" sldId="343"/>
        </pc:sldMkLst>
      </pc:sldChg>
    </pc:docChg>
  </pc:docChgLst>
  <pc:docChgLst>
    <pc:chgData name="Martin Weidmann" userId="S::martin.weidmann_schule-thalheim.ch#ext#@phzh.onmicrosoft.com::9ae9d093-88ae-4eab-b765-92178911e566" providerId="AD" clId="Web-{77642BAB-FFAF-9263-E9AA-F8342E372B02}"/>
    <pc:docChg chg="modSld">
      <pc:chgData name="Martin Weidmann" userId="S::martin.weidmann_schule-thalheim.ch#ext#@phzh.onmicrosoft.com::9ae9d093-88ae-4eab-b765-92178911e566" providerId="AD" clId="Web-{77642BAB-FFAF-9263-E9AA-F8342E372B02}" dt="2020-10-29T06:29:00.118" v="3" actId="20577"/>
      <pc:docMkLst>
        <pc:docMk/>
      </pc:docMkLst>
      <pc:sldChg chg="modSp">
        <pc:chgData name="Martin Weidmann" userId="S::martin.weidmann_schule-thalheim.ch#ext#@phzh.onmicrosoft.com::9ae9d093-88ae-4eab-b765-92178911e566" providerId="AD" clId="Web-{77642BAB-FFAF-9263-E9AA-F8342E372B02}" dt="2020-10-29T06:29:00.118" v="3" actId="20577"/>
        <pc:sldMkLst>
          <pc:docMk/>
          <pc:sldMk cId="3655713607" sldId="294"/>
        </pc:sldMkLst>
      </pc:sldChg>
    </pc:docChg>
  </pc:docChgLst>
  <pc:docChgLst>
    <pc:chgData name="Philipp Spörri" userId="S::philipp.spoerri_primarschule-uster.ch#ext#@phzh.onmicrosoft.com::0ed02f66-c693-4f05-9b85-274569d1228b" providerId="AD" clId="Web-{4F18FBDC-237A-4538-A1F6-9AEF65C12C89}"/>
    <pc:docChg chg="modSld">
      <pc:chgData name="Philipp Spörri" userId="S::philipp.spoerri_primarschule-uster.ch#ext#@phzh.onmicrosoft.com::0ed02f66-c693-4f05-9b85-274569d1228b" providerId="AD" clId="Web-{4F18FBDC-237A-4538-A1F6-9AEF65C12C89}" dt="2020-10-23T12:55:05.450" v="124" actId="20577"/>
      <pc:docMkLst>
        <pc:docMk/>
      </pc:docMkLst>
      <pc:sldChg chg="modSp">
        <pc:chgData name="Philipp Spörri" userId="S::philipp.spoerri_primarschule-uster.ch#ext#@phzh.onmicrosoft.com::0ed02f66-c693-4f05-9b85-274569d1228b" providerId="AD" clId="Web-{4F18FBDC-237A-4538-A1F6-9AEF65C12C89}" dt="2020-10-23T12:55:05.450" v="124" actId="20577"/>
        <pc:sldMkLst>
          <pc:docMk/>
          <pc:sldMk cId="898499641" sldId="284"/>
        </pc:sldMkLst>
      </pc:sldChg>
    </pc:docChg>
  </pc:docChgLst>
  <pc:docChgLst>
    <pc:chgData name="Isabelle Freymond" userId="S::isabelle.freymond_kusszo.ch#ext#@phzh.onmicrosoft.com::d8cdb30b-fd76-4e62-ab3c-bae55b394c45" providerId="AD" clId="Web-{C8132A48-0639-08A0-95ED-0349659192F8}"/>
    <pc:docChg chg="modSld">
      <pc:chgData name="Isabelle Freymond" userId="S::isabelle.freymond_kusszo.ch#ext#@phzh.onmicrosoft.com::d8cdb30b-fd76-4e62-ab3c-bae55b394c45" providerId="AD" clId="Web-{C8132A48-0639-08A0-95ED-0349659192F8}" dt="2022-11-20T15:05:35.899" v="38" actId="20577"/>
      <pc:docMkLst>
        <pc:docMk/>
      </pc:docMkLst>
      <pc:sldChg chg="modSp">
        <pc:chgData name="Isabelle Freymond" userId="S::isabelle.freymond_kusszo.ch#ext#@phzh.onmicrosoft.com::d8cdb30b-fd76-4e62-ab3c-bae55b394c45" providerId="AD" clId="Web-{C8132A48-0639-08A0-95ED-0349659192F8}" dt="2022-11-20T15:05:35.899" v="38" actId="20577"/>
        <pc:sldMkLst>
          <pc:docMk/>
          <pc:sldMk cId="299363467" sldId="311"/>
        </pc:sldMkLst>
      </pc:sldChg>
    </pc:docChg>
  </pc:docChgLst>
  <pc:docChgLst>
    <pc:chgData name="Andrea Aemisegger" userId="S::andrea.aemisegger_kst.ch#ext#@phzh.onmicrosoft.com::ec6116ab-0f85-4a9f-a165-10a66ec0d246" providerId="AD" clId="Web-{39BC6F93-4DF2-118E-F823-D514ED999765}"/>
    <pc:docChg chg="modSld">
      <pc:chgData name="Andrea Aemisegger" userId="S::andrea.aemisegger_kst.ch#ext#@phzh.onmicrosoft.com::ec6116ab-0f85-4a9f-a165-10a66ec0d246" providerId="AD" clId="Web-{39BC6F93-4DF2-118E-F823-D514ED999765}" dt="2022-06-10T05:46:25.150" v="3" actId="20577"/>
      <pc:docMkLst>
        <pc:docMk/>
      </pc:docMkLst>
      <pc:sldChg chg="modSp">
        <pc:chgData name="Andrea Aemisegger" userId="S::andrea.aemisegger_kst.ch#ext#@phzh.onmicrosoft.com::ec6116ab-0f85-4a9f-a165-10a66ec0d246" providerId="AD" clId="Web-{39BC6F93-4DF2-118E-F823-D514ED999765}" dt="2022-06-10T05:46:25.150" v="3" actId="20577"/>
        <pc:sldMkLst>
          <pc:docMk/>
          <pc:sldMk cId="3557626678" sldId="299"/>
        </pc:sldMkLst>
      </pc:sldChg>
    </pc:docChg>
  </pc:docChgLst>
  <pc:docChgLst>
    <pc:chgData name="Isabelle Freymond" userId="56b96963-1983-4052-a9bb-c2338b2787a9" providerId="ADAL" clId="{DEFB0AA5-007B-C94F-A375-E5359DD618FB}"/>
    <pc:docChg chg="custSel modSld">
      <pc:chgData name="Isabelle Freymond" userId="56b96963-1983-4052-a9bb-c2338b2787a9" providerId="ADAL" clId="{DEFB0AA5-007B-C94F-A375-E5359DD618FB}" dt="2022-11-20T15:02:31.919" v="1388" actId="20577"/>
      <pc:docMkLst>
        <pc:docMk/>
      </pc:docMkLst>
      <pc:sldChg chg="addSp modSp mod">
        <pc:chgData name="Isabelle Freymond" userId="56b96963-1983-4052-a9bb-c2338b2787a9" providerId="ADAL" clId="{DEFB0AA5-007B-C94F-A375-E5359DD618FB}" dt="2022-11-20T15:02:31.919" v="1388" actId="20577"/>
        <pc:sldMkLst>
          <pc:docMk/>
          <pc:sldMk cId="299363467" sldId="311"/>
        </pc:sldMkLst>
      </pc:sldChg>
    </pc:docChg>
  </pc:docChgLst>
  <pc:docChgLst>
    <pc:chgData name="Philipp Hänel" userId="S::p.haenel_sektw.ch#ext#@phzh.onmicrosoft.com::1a3acc89-65b7-40a7-8c08-15756d17b739" providerId="AD" clId="Web-{ECB787EA-D2C2-1340-221C-CE0FADAEF1EC}"/>
    <pc:docChg chg="modSld">
      <pc:chgData name="Philipp Hänel" userId="S::p.haenel_sektw.ch#ext#@phzh.onmicrosoft.com::1a3acc89-65b7-40a7-8c08-15756d17b739" providerId="AD" clId="Web-{ECB787EA-D2C2-1340-221C-CE0FADAEF1EC}" dt="2021-11-16T14:19:39.367" v="782" actId="20577"/>
      <pc:docMkLst>
        <pc:docMk/>
      </pc:docMkLst>
      <pc:sldChg chg="addSp delSp modSp">
        <pc:chgData name="Philipp Hänel" userId="S::p.haenel_sektw.ch#ext#@phzh.onmicrosoft.com::1a3acc89-65b7-40a7-8c08-15756d17b739" providerId="AD" clId="Web-{ECB787EA-D2C2-1340-221C-CE0FADAEF1EC}" dt="2021-11-16T14:19:39.367" v="782" actId="20577"/>
        <pc:sldMkLst>
          <pc:docMk/>
          <pc:sldMk cId="3314451462" sldId="280"/>
        </pc:sldMkLst>
      </pc:sldChg>
    </pc:docChg>
  </pc:docChgLst>
  <pc:docChgLst>
    <pc:chgData name="Ursi Meier" userId="S::ursi.meier_ps.embra.ch#ext#@phzh.onmicrosoft.com::19462b95-fc9e-4515-a9f7-9f9328ddfced" providerId="AD" clId="Web-{8BD979AA-7844-8048-12FB-AB91744BDCFA}"/>
    <pc:docChg chg="modSld">
      <pc:chgData name="Ursi Meier" userId="S::ursi.meier_ps.embra.ch#ext#@phzh.onmicrosoft.com::19462b95-fc9e-4515-a9f7-9f9328ddfced" providerId="AD" clId="Web-{8BD979AA-7844-8048-12FB-AB91744BDCFA}" dt="2021-11-13T09:51:00.302" v="1" actId="1076"/>
      <pc:docMkLst>
        <pc:docMk/>
      </pc:docMkLst>
      <pc:sldChg chg="modSp">
        <pc:chgData name="Ursi Meier" userId="S::ursi.meier_ps.embra.ch#ext#@phzh.onmicrosoft.com::19462b95-fc9e-4515-a9f7-9f9328ddfced" providerId="AD" clId="Web-{8BD979AA-7844-8048-12FB-AB91744BDCFA}" dt="2021-11-13T09:51:00.302" v="1" actId="1076"/>
        <pc:sldMkLst>
          <pc:docMk/>
          <pc:sldMk cId="0" sldId="278"/>
        </pc:sldMkLst>
      </pc:sldChg>
    </pc:docChg>
  </pc:docChgLst>
  <pc:docChgLst>
    <pc:chgData name="Annina Eisenbart" userId="S::annina.eisenbart_schule-lindau.ch#ext#@phzh.onmicrosoft.com::2392750c-bd73-48e4-a937-ed8a86b03706" providerId="AD" clId="Web-{E6488BEC-D74A-1015-CDD8-AE03A6612070}"/>
    <pc:docChg chg="delSld modSld sldOrd">
      <pc:chgData name="Annina Eisenbart" userId="S::annina.eisenbart_schule-lindau.ch#ext#@phzh.onmicrosoft.com::2392750c-bd73-48e4-a937-ed8a86b03706" providerId="AD" clId="Web-{E6488BEC-D74A-1015-CDD8-AE03A6612070}" dt="2020-11-08T12:28:56.594" v="464" actId="1076"/>
      <pc:docMkLst>
        <pc:docMk/>
      </pc:docMkLst>
      <pc:sldChg chg="del">
        <pc:chgData name="Annina Eisenbart" userId="S::annina.eisenbart_schule-lindau.ch#ext#@phzh.onmicrosoft.com::2392750c-bd73-48e4-a937-ed8a86b03706" providerId="AD" clId="Web-{E6488BEC-D74A-1015-CDD8-AE03A6612070}" dt="2020-11-08T12:14:46.376" v="0"/>
        <pc:sldMkLst>
          <pc:docMk/>
          <pc:sldMk cId="569638780" sldId="288"/>
        </pc:sldMkLst>
      </pc:sldChg>
      <pc:sldChg chg="addSp delSp modSp ord">
        <pc:chgData name="Annina Eisenbart" userId="S::annina.eisenbart_schule-lindau.ch#ext#@phzh.onmicrosoft.com::2392750c-bd73-48e4-a937-ed8a86b03706" providerId="AD" clId="Web-{E6488BEC-D74A-1015-CDD8-AE03A6612070}" dt="2020-11-08T12:28:56.594" v="464" actId="1076"/>
        <pc:sldMkLst>
          <pc:docMk/>
          <pc:sldMk cId="1949469661" sldId="289"/>
        </pc:sldMkLst>
      </pc:sldChg>
    </pc:docChg>
  </pc:docChgLst>
  <pc:docChgLst>
    <pc:chgData name="Thomas Staub (TSA)" userId="S::thomas.staub@phzh.ch::de23c9fa-f376-4318-a864-b8cc478009d6" providerId="AD" clId="Web-{66B0017E-4147-A473-9801-9190714A9A98}"/>
    <pc:docChg chg="addSld delSld">
      <pc:chgData name="Thomas Staub (TSA)" userId="S::thomas.staub@phzh.ch::de23c9fa-f376-4318-a864-b8cc478009d6" providerId="AD" clId="Web-{66B0017E-4147-A473-9801-9190714A9A98}" dt="2022-10-24T09:18:13.701" v="37"/>
      <pc:docMkLst>
        <pc:docMk/>
      </pc:docMkLst>
      <pc:sldChg chg="del">
        <pc:chgData name="Thomas Staub (TSA)" userId="S::thomas.staub@phzh.ch::de23c9fa-f376-4318-a864-b8cc478009d6" providerId="AD" clId="Web-{66B0017E-4147-A473-9801-9190714A9A98}" dt="2022-10-24T09:17:45.653" v="15"/>
        <pc:sldMkLst>
          <pc:docMk/>
          <pc:sldMk cId="2161174788" sldId="285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14"/>
        <pc:sldMkLst>
          <pc:docMk/>
          <pc:sldMk cId="933560702" sldId="287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13"/>
        <pc:sldMkLst>
          <pc:docMk/>
          <pc:sldMk cId="1740958816" sldId="288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12"/>
        <pc:sldMkLst>
          <pc:docMk/>
          <pc:sldMk cId="2080514606" sldId="289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10"/>
        <pc:sldMkLst>
          <pc:docMk/>
          <pc:sldMk cId="2211908702" sldId="290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9"/>
        <pc:sldMkLst>
          <pc:docMk/>
          <pc:sldMk cId="3268371557" sldId="291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8"/>
        <pc:sldMkLst>
          <pc:docMk/>
          <pc:sldMk cId="3760402714" sldId="292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7"/>
        <pc:sldMkLst>
          <pc:docMk/>
          <pc:sldMk cId="854960185" sldId="293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6"/>
        <pc:sldMkLst>
          <pc:docMk/>
          <pc:sldMk cId="2351585503" sldId="294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5"/>
        <pc:sldMkLst>
          <pc:docMk/>
          <pc:sldMk cId="1737222322" sldId="295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4"/>
        <pc:sldMkLst>
          <pc:docMk/>
          <pc:sldMk cId="274128406" sldId="296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2"/>
        <pc:sldMkLst>
          <pc:docMk/>
          <pc:sldMk cId="2702230219" sldId="297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06" v="1"/>
        <pc:sldMkLst>
          <pc:docMk/>
          <pc:sldMk cId="68521800" sldId="298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06" v="0"/>
        <pc:sldMkLst>
          <pc:docMk/>
          <pc:sldMk cId="3557626678" sldId="299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38" v="11"/>
        <pc:sldMkLst>
          <pc:docMk/>
          <pc:sldMk cId="317500315" sldId="302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48.122" v="16"/>
        <pc:sldMkLst>
          <pc:docMk/>
          <pc:sldMk cId="1654833860" sldId="302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48.591" v="17"/>
        <pc:sldMkLst>
          <pc:docMk/>
          <pc:sldMk cId="1687600385" sldId="303"/>
        </pc:sldMkLst>
      </pc:sldChg>
      <pc:sldChg chg="del">
        <pc:chgData name="Thomas Staub (TSA)" userId="S::thomas.staub@phzh.ch::de23c9fa-f376-4318-a864-b8cc478009d6" providerId="AD" clId="Web-{66B0017E-4147-A473-9801-9190714A9A98}" dt="2022-10-24T09:17:45.622" v="3"/>
        <pc:sldMkLst>
          <pc:docMk/>
          <pc:sldMk cId="1799268956" sldId="303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2.419" v="18"/>
        <pc:sldMkLst>
          <pc:docMk/>
          <pc:sldMk cId="1172229154" sldId="304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2.794" v="19"/>
        <pc:sldMkLst>
          <pc:docMk/>
          <pc:sldMk cId="525804350" sldId="305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3.013" v="20"/>
        <pc:sldMkLst>
          <pc:docMk/>
          <pc:sldMk cId="3639542502" sldId="306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3.575" v="21"/>
        <pc:sldMkLst>
          <pc:docMk/>
          <pc:sldMk cId="1374803731" sldId="307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4.091" v="22"/>
        <pc:sldMkLst>
          <pc:docMk/>
          <pc:sldMk cId="3242814118" sldId="308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4.356" v="23"/>
        <pc:sldMkLst>
          <pc:docMk/>
          <pc:sldMk cId="785262958" sldId="309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4.731" v="24"/>
        <pc:sldMkLst>
          <pc:docMk/>
          <pc:sldMk cId="322279767" sldId="310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6.700" v="25"/>
        <pc:sldMkLst>
          <pc:docMk/>
          <pc:sldMk cId="299363467" sldId="311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6.935" v="26"/>
        <pc:sldMkLst>
          <pc:docMk/>
          <pc:sldMk cId="3651392057" sldId="312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7:57.341" v="27"/>
        <pc:sldMkLst>
          <pc:docMk/>
          <pc:sldMk cId="1919643364" sldId="313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0.872" v="28"/>
        <pc:sldMkLst>
          <pc:docMk/>
          <pc:sldMk cId="802344966" sldId="314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1.263" v="29"/>
        <pc:sldMkLst>
          <pc:docMk/>
          <pc:sldMk cId="2614025779" sldId="315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1.794" v="30"/>
        <pc:sldMkLst>
          <pc:docMk/>
          <pc:sldMk cId="2528517509" sldId="316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4.622" v="31"/>
        <pc:sldMkLst>
          <pc:docMk/>
          <pc:sldMk cId="1143031346" sldId="317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4.950" v="32"/>
        <pc:sldMkLst>
          <pc:docMk/>
          <pc:sldMk cId="3076247356" sldId="318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5.888" v="33"/>
        <pc:sldMkLst>
          <pc:docMk/>
          <pc:sldMk cId="2433633545" sldId="319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6.450" v="34"/>
        <pc:sldMkLst>
          <pc:docMk/>
          <pc:sldMk cId="4134552074" sldId="320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6.904" v="35"/>
        <pc:sldMkLst>
          <pc:docMk/>
          <pc:sldMk cId="1260240954" sldId="321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07.591" v="36"/>
        <pc:sldMkLst>
          <pc:docMk/>
          <pc:sldMk cId="3166974499" sldId="322"/>
        </pc:sldMkLst>
      </pc:sldChg>
      <pc:sldChg chg="add replId">
        <pc:chgData name="Thomas Staub (TSA)" userId="S::thomas.staub@phzh.ch::de23c9fa-f376-4318-a864-b8cc478009d6" providerId="AD" clId="Web-{66B0017E-4147-A473-9801-9190714A9A98}" dt="2022-10-24T09:18:13.701" v="37"/>
        <pc:sldMkLst>
          <pc:docMk/>
          <pc:sldMk cId="2625004630" sldId="323"/>
        </pc:sldMkLst>
      </pc:sldChg>
    </pc:docChg>
  </pc:docChgLst>
  <pc:docChgLst>
    <pc:chgData name="Vanessa Borer" userId="S::vanessaborer_pserschwil.onmicrosoft.com#ext#@phzh.onmicrosoft.com::f0b48904-c790-48d6-80ae-e0ade23563dc" providerId="AD" clId="Web-{E1587B1D-1BB6-460D-910B-AAAECB4EC12C}"/>
    <pc:docChg chg="modSld">
      <pc:chgData name="Vanessa Borer" userId="S::vanessaborer_pserschwil.onmicrosoft.com#ext#@phzh.onmicrosoft.com::f0b48904-c790-48d6-80ae-e0ade23563dc" providerId="AD" clId="Web-{E1587B1D-1BB6-460D-910B-AAAECB4EC12C}" dt="2022-03-09T12:15:13.932" v="6" actId="20577"/>
      <pc:docMkLst>
        <pc:docMk/>
      </pc:docMkLst>
      <pc:sldChg chg="modSp">
        <pc:chgData name="Vanessa Borer" userId="S::vanessaborer_pserschwil.onmicrosoft.com#ext#@phzh.onmicrosoft.com::f0b48904-c790-48d6-80ae-e0ade23563dc" providerId="AD" clId="Web-{E1587B1D-1BB6-460D-910B-AAAECB4EC12C}" dt="2022-03-09T12:15:13.932" v="6" actId="20577"/>
        <pc:sldMkLst>
          <pc:docMk/>
          <pc:sldMk cId="3760402714" sldId="292"/>
        </pc:sldMkLst>
      </pc:sldChg>
    </pc:docChg>
  </pc:docChgLst>
  <pc:docChgLst>
    <pc:chgData name="Anja Hauser" userId="S::anja.hauser_windowslive.com#ext#@phzh.onmicrosoft.com::0a6b3e5a-a86b-46c7-b8ee-778af2d7a126" providerId="AD" clId="Web-{6D458553-651F-4194-8C38-521C52EA3434}"/>
    <pc:docChg chg="modSld">
      <pc:chgData name="Anja Hauser" userId="S::anja.hauser_windowslive.com#ext#@phzh.onmicrosoft.com::0a6b3e5a-a86b-46c7-b8ee-778af2d7a126" providerId="AD" clId="Web-{6D458553-651F-4194-8C38-521C52EA3434}" dt="2020-10-23T13:38:24.669" v="1144" actId="14100"/>
      <pc:docMkLst>
        <pc:docMk/>
      </pc:docMkLst>
      <pc:sldChg chg="addSp delSp modSp">
        <pc:chgData name="Anja Hauser" userId="S::anja.hauser_windowslive.com#ext#@phzh.onmicrosoft.com::0a6b3e5a-a86b-46c7-b8ee-778af2d7a126" providerId="AD" clId="Web-{6D458553-651F-4194-8C38-521C52EA3434}" dt="2020-10-23T13:38:24.669" v="1144" actId="14100"/>
        <pc:sldMkLst>
          <pc:docMk/>
          <pc:sldMk cId="3641358523" sldId="291"/>
        </pc:sldMkLst>
      </pc:sldChg>
    </pc:docChg>
  </pc:docChgLst>
  <pc:docChgLst>
    <pc:chgData name="melanie.murer" userId="S::melanie.murer_schule-maur.ch#ext#@phzh.onmicrosoft.com::ff99717c-5104-4846-9339-cdbf73fa53e3" providerId="AD" clId="Web-{0FB71F7E-F7C4-41ED-87B9-492EC4CB5B87}"/>
    <pc:docChg chg="modSld">
      <pc:chgData name="melanie.murer" userId="S::melanie.murer_schule-maur.ch#ext#@phzh.onmicrosoft.com::ff99717c-5104-4846-9339-cdbf73fa53e3" providerId="AD" clId="Web-{0FB71F7E-F7C4-41ED-87B9-492EC4CB5B87}" dt="2020-10-23T13:34:54.325" v="687" actId="20577"/>
      <pc:docMkLst>
        <pc:docMk/>
      </pc:docMkLst>
      <pc:sldChg chg="addSp modSp">
        <pc:chgData name="melanie.murer" userId="S::melanie.murer_schule-maur.ch#ext#@phzh.onmicrosoft.com::ff99717c-5104-4846-9339-cdbf73fa53e3" providerId="AD" clId="Web-{0FB71F7E-F7C4-41ED-87B9-492EC4CB5B87}" dt="2020-10-23T13:34:54.325" v="687" actId="20577"/>
        <pc:sldMkLst>
          <pc:docMk/>
          <pc:sldMk cId="1606878894" sldId="293"/>
        </pc:sldMkLst>
      </pc:sldChg>
    </pc:docChg>
  </pc:docChgLst>
  <pc:docChgLst>
    <pc:chgData name="Pamela.depizzol" userId="S::pamela.depizzol_schulemoenchaltorf.ch#ext#@phzh.onmicrosoft.com::05296290-2924-45eb-acfe-03e5c2440dc6" providerId="AD" clId="Web-{59A220C7-98C0-CC64-1838-7EB3E73204AC}"/>
    <pc:docChg chg="modSld">
      <pc:chgData name="Pamela.depizzol" userId="S::pamela.depizzol_schulemoenchaltorf.ch#ext#@phzh.onmicrosoft.com::05296290-2924-45eb-acfe-03e5c2440dc6" providerId="AD" clId="Web-{59A220C7-98C0-CC64-1838-7EB3E73204AC}" dt="2020-10-24T18:09:21.882" v="343" actId="20577"/>
      <pc:docMkLst>
        <pc:docMk/>
      </pc:docMkLst>
      <pc:sldChg chg="addSp modSp">
        <pc:chgData name="Pamela.depizzol" userId="S::pamela.depizzol_schulemoenchaltorf.ch#ext#@phzh.onmicrosoft.com::05296290-2924-45eb-acfe-03e5c2440dc6" providerId="AD" clId="Web-{59A220C7-98C0-CC64-1838-7EB3E73204AC}" dt="2020-10-24T18:09:21.882" v="343" actId="20577"/>
        <pc:sldMkLst>
          <pc:docMk/>
          <pc:sldMk cId="2377544195" sldId="283"/>
        </pc:sldMkLst>
      </pc:sldChg>
    </pc:docChg>
  </pc:docChgLst>
  <pc:docChgLst>
    <pc:chgData name="pascal.wirz" userId="S::pascal.wirz_bluewin.ch#ext#@phzh.onmicrosoft.com::8a3c5d80-d296-48a6-8f11-23d63e8b5188" providerId="AD" clId="Web-{21CBED5D-E2EC-4817-8F78-935CF4E6BA3A}"/>
    <pc:docChg chg="modSld">
      <pc:chgData name="pascal.wirz" userId="S::pascal.wirz_bluewin.ch#ext#@phzh.onmicrosoft.com::8a3c5d80-d296-48a6-8f11-23d63e8b5188" providerId="AD" clId="Web-{21CBED5D-E2EC-4817-8F78-935CF4E6BA3A}" dt="2020-10-23T12:47:53.881" v="6" actId="20577"/>
      <pc:docMkLst>
        <pc:docMk/>
      </pc:docMkLst>
      <pc:sldChg chg="modSp">
        <pc:chgData name="pascal.wirz" userId="S::pascal.wirz_bluewin.ch#ext#@phzh.onmicrosoft.com::8a3c5d80-d296-48a6-8f11-23d63e8b5188" providerId="AD" clId="Web-{21CBED5D-E2EC-4817-8F78-935CF4E6BA3A}" dt="2020-10-23T12:47:53.881" v="6" actId="20577"/>
        <pc:sldMkLst>
          <pc:docMk/>
          <pc:sldMk cId="505374979" sldId="279"/>
        </pc:sldMkLst>
      </pc:sldChg>
    </pc:docChg>
  </pc:docChgLst>
  <pc:docChgLst>
    <pc:chgData name="natascha.schumacher" userId="S::natascha.schumacher_psruemlang.ch#ext#@phzh.onmicrosoft.com::d179872b-220c-476a-aead-69c8dd95754f" providerId="AD" clId="Web-{5DA61807-CDFE-4EA0-BCA0-E479C897B754}"/>
    <pc:docChg chg="modSld">
      <pc:chgData name="natascha.schumacher" userId="S::natascha.schumacher_psruemlang.ch#ext#@phzh.onmicrosoft.com::d179872b-220c-476a-aead-69c8dd95754f" providerId="AD" clId="Web-{5DA61807-CDFE-4EA0-BCA0-E479C897B754}" dt="2020-11-30T16:48:49.620" v="163" actId="20577"/>
      <pc:docMkLst>
        <pc:docMk/>
      </pc:docMkLst>
      <pc:sldChg chg="modSp">
        <pc:chgData name="natascha.schumacher" userId="S::natascha.schumacher_psruemlang.ch#ext#@phzh.onmicrosoft.com::d179872b-220c-476a-aead-69c8dd95754f" providerId="AD" clId="Web-{5DA61807-CDFE-4EA0-BCA0-E479C897B754}" dt="2020-11-30T16:48:49.620" v="163" actId="20577"/>
        <pc:sldMkLst>
          <pc:docMk/>
          <pc:sldMk cId="3011360001" sldId="297"/>
        </pc:sldMkLst>
      </pc:sldChg>
    </pc:docChg>
  </pc:docChgLst>
  <pc:docChgLst>
    <pc:chgData name="Serkan Yemisci" userId="S::syemisci_psa.ch#ext#@phzh.onmicrosoft.com::6b92a423-ae1e-4db5-bb56-e85ea7bc4a5b" providerId="AD" clId="Web-{4A6E94E2-8752-486D-AEE7-C603F2F4AE87}"/>
    <pc:docChg chg="modSld">
      <pc:chgData name="Serkan Yemisci" userId="S::syemisci_psa.ch#ext#@phzh.onmicrosoft.com::6b92a423-ae1e-4db5-bb56-e85ea7bc4a5b" providerId="AD" clId="Web-{4A6E94E2-8752-486D-AEE7-C603F2F4AE87}" dt="2022-11-11T12:39:35.729" v="17" actId="20577"/>
      <pc:docMkLst>
        <pc:docMk/>
      </pc:docMkLst>
      <pc:sldChg chg="modSp">
        <pc:chgData name="Serkan Yemisci" userId="S::syemisci_psa.ch#ext#@phzh.onmicrosoft.com::6b92a423-ae1e-4db5-bb56-e85ea7bc4a5b" providerId="AD" clId="Web-{4A6E94E2-8752-486D-AEE7-C603F2F4AE87}" dt="2022-11-11T12:39:35.729" v="17" actId="20577"/>
        <pc:sldMkLst>
          <pc:docMk/>
          <pc:sldMk cId="1374803731" sldId="307"/>
        </pc:sldMkLst>
      </pc:sldChg>
    </pc:docChg>
  </pc:docChgLst>
  <pc:docChgLst>
    <pc:chgData name="natascha.schumacher" userId="S::natascha.schumacher_psruemlang.ch#ext#@phzh.onmicrosoft.com::d179872b-220c-476a-aead-69c8dd95754f" providerId="AD" clId="Web-{9CEA40C4-0F86-44A2-90BD-9AB9F5C95750}"/>
    <pc:docChg chg="modSld">
      <pc:chgData name="natascha.schumacher" userId="S::natascha.schumacher_psruemlang.ch#ext#@phzh.onmicrosoft.com::d179872b-220c-476a-aead-69c8dd95754f" providerId="AD" clId="Web-{9CEA40C4-0F86-44A2-90BD-9AB9F5C95750}" dt="2020-12-04T19:08:33.159" v="78" actId="20577"/>
      <pc:docMkLst>
        <pc:docMk/>
      </pc:docMkLst>
      <pc:sldChg chg="modSp">
        <pc:chgData name="natascha.schumacher" userId="S::natascha.schumacher_psruemlang.ch#ext#@phzh.onmicrosoft.com::d179872b-220c-476a-aead-69c8dd95754f" providerId="AD" clId="Web-{9CEA40C4-0F86-44A2-90BD-9AB9F5C95750}" dt="2020-12-04T19:08:33.159" v="78" actId="20577"/>
        <pc:sldMkLst>
          <pc:docMk/>
          <pc:sldMk cId="3011360001" sldId="297"/>
        </pc:sldMkLst>
      </pc:sldChg>
    </pc:docChg>
  </pc:docChgLst>
  <pc:docChgLst>
    <pc:chgData name="Test Müller" userId="S::mueller.isabelle_hotmail.com#ext#@phzh.onmicrosoft.com::9a639dc3-0a35-4232-bca0-0ad124ce99ee" providerId="AD" clId="Web-{A7D1DE25-14F6-44A7-9FC1-D62B2A0325F0}"/>
    <pc:docChg chg="modSld">
      <pc:chgData name="Test Müller" userId="S::mueller.isabelle_hotmail.com#ext#@phzh.onmicrosoft.com::9a639dc3-0a35-4232-bca0-0ad124ce99ee" providerId="AD" clId="Web-{A7D1DE25-14F6-44A7-9FC1-D62B2A0325F0}" dt="2022-11-30T21:44:52.564" v="437" actId="20577"/>
      <pc:docMkLst>
        <pc:docMk/>
      </pc:docMkLst>
      <pc:sldChg chg="addSp modSp">
        <pc:chgData name="Test Müller" userId="S::mueller.isabelle_hotmail.com#ext#@phzh.onmicrosoft.com::9a639dc3-0a35-4232-bca0-0ad124ce99ee" providerId="AD" clId="Web-{A7D1DE25-14F6-44A7-9FC1-D62B2A0325F0}" dt="2022-11-30T21:44:52.564" v="437" actId="20577"/>
        <pc:sldMkLst>
          <pc:docMk/>
          <pc:sldMk cId="2528517509" sldId="316"/>
        </pc:sldMkLst>
      </pc:sldChg>
    </pc:docChg>
  </pc:docChgLst>
  <pc:docChgLst>
    <pc:chgData name="zina.scheuss" userId="S::zina.scheuss_schule-volketswil.ch#ext#@phzh.onmicrosoft.com::636bb6ad-c59c-44c3-9c14-47086e8cbdcf" providerId="AD" clId="Web-{49130178-71D3-5A44-072C-AC0378A35285}"/>
    <pc:docChg chg="modSld">
      <pc:chgData name="zina.scheuss" userId="S::zina.scheuss_schule-volketswil.ch#ext#@phzh.onmicrosoft.com::636bb6ad-c59c-44c3-9c14-47086e8cbdcf" providerId="AD" clId="Web-{49130178-71D3-5A44-072C-AC0378A35285}" dt="2020-11-11T14:05:38.367" v="684" actId="20577"/>
      <pc:docMkLst>
        <pc:docMk/>
      </pc:docMkLst>
      <pc:sldChg chg="addSp modSp">
        <pc:chgData name="zina.scheuss" userId="S::zina.scheuss_schule-volketswil.ch#ext#@phzh.onmicrosoft.com::636bb6ad-c59c-44c3-9c14-47086e8cbdcf" providerId="AD" clId="Web-{49130178-71D3-5A44-072C-AC0378A35285}" dt="2020-11-11T14:05:38.367" v="684" actId="20577"/>
        <pc:sldMkLst>
          <pc:docMk/>
          <pc:sldMk cId="505374979" sldId="279"/>
        </pc:sldMkLst>
      </pc:sldChg>
    </pc:docChg>
  </pc:docChgLst>
  <pc:docChgLst>
    <pc:chgData name="Vanessa Borer" userId="S::vanessaborer_pserschwil.onmicrosoft.com#ext#@phzh.onmicrosoft.com::f0b48904-c790-48d6-80ae-e0ade23563dc" providerId="AD" clId="Web-{00936FAE-306C-46F2-AA62-5C06C02DAC99}"/>
    <pc:docChg chg="modSld">
      <pc:chgData name="Vanessa Borer" userId="S::vanessaborer_pserschwil.onmicrosoft.com#ext#@phzh.onmicrosoft.com::f0b48904-c790-48d6-80ae-e0ade23563dc" providerId="AD" clId="Web-{00936FAE-306C-46F2-AA62-5C06C02DAC99}" dt="2022-03-09T12:20:47.412" v="265" actId="20577"/>
      <pc:docMkLst>
        <pc:docMk/>
      </pc:docMkLst>
      <pc:sldChg chg="modSp">
        <pc:chgData name="Vanessa Borer" userId="S::vanessaborer_pserschwil.onmicrosoft.com#ext#@phzh.onmicrosoft.com::f0b48904-c790-48d6-80ae-e0ade23563dc" providerId="AD" clId="Web-{00936FAE-306C-46F2-AA62-5C06C02DAC99}" dt="2022-03-09T12:20:47.412" v="265" actId="20577"/>
        <pc:sldMkLst>
          <pc:docMk/>
          <pc:sldMk cId="3760402714" sldId="292"/>
        </pc:sldMkLst>
      </pc:sldChg>
    </pc:docChg>
  </pc:docChgLst>
  <pc:docChgLst>
    <pc:chgData name="Isabelle Freymond" userId="S::isabelle.freymond_kusszo.ch#ext#@phzh.onmicrosoft.com::d8cdb30b-fd76-4e62-ab3c-bae55b394c45" providerId="AD" clId="Web-{AC0EA367-5AB5-B62E-3571-D18B6D7A03A1}"/>
    <pc:docChg chg="modSld">
      <pc:chgData name="Isabelle Freymond" userId="S::isabelle.freymond_kusszo.ch#ext#@phzh.onmicrosoft.com::d8cdb30b-fd76-4e62-ab3c-bae55b394c45" providerId="AD" clId="Web-{AC0EA367-5AB5-B62E-3571-D18B6D7A03A1}" dt="2022-11-23T07:38:10.117" v="19" actId="20577"/>
      <pc:docMkLst>
        <pc:docMk/>
      </pc:docMkLst>
      <pc:sldChg chg="addSp modSp">
        <pc:chgData name="Isabelle Freymond" userId="S::isabelle.freymond_kusszo.ch#ext#@phzh.onmicrosoft.com::d8cdb30b-fd76-4e62-ab3c-bae55b394c45" providerId="AD" clId="Web-{AC0EA367-5AB5-B62E-3571-D18B6D7A03A1}" dt="2022-11-23T07:38:10.117" v="19" actId="20577"/>
        <pc:sldMkLst>
          <pc:docMk/>
          <pc:sldMk cId="299363467" sldId="311"/>
        </pc:sldMkLst>
      </pc:sldChg>
    </pc:docChg>
  </pc:docChgLst>
  <pc:docChgLst>
    <pc:chgData name="markus.ruckstuhl" userId="S::markus.ruckstuhl_schule-adliswil.ch#ext#@phzh.onmicrosoft.com::1d2195f5-f03e-465f-9c30-ef1769b55228" providerId="AD" clId="Web-{83CC8BD2-2386-326B-36C0-40834988980C}"/>
    <pc:docChg chg="modSld">
      <pc:chgData name="markus.ruckstuhl" userId="S::markus.ruckstuhl_schule-adliswil.ch#ext#@phzh.onmicrosoft.com::1d2195f5-f03e-465f-9c30-ef1769b55228" providerId="AD" clId="Web-{83CC8BD2-2386-326B-36C0-40834988980C}" dt="2020-11-16T15:51:40.303" v="461" actId="20577"/>
      <pc:docMkLst>
        <pc:docMk/>
      </pc:docMkLst>
      <pc:sldChg chg="addSp modSp">
        <pc:chgData name="markus.ruckstuhl" userId="S::markus.ruckstuhl_schule-adliswil.ch#ext#@phzh.onmicrosoft.com::1d2195f5-f03e-465f-9c30-ef1769b55228" providerId="AD" clId="Web-{83CC8BD2-2386-326B-36C0-40834988980C}" dt="2020-11-16T15:51:40.303" v="461" actId="20577"/>
        <pc:sldMkLst>
          <pc:docMk/>
          <pc:sldMk cId="440227489" sldId="295"/>
        </pc:sldMkLst>
      </pc:sldChg>
    </pc:docChg>
  </pc:docChgLst>
  <pc:docChgLst>
    <pc:chgData name="oswald" userId="S::oswald_sek-andelfingen.ch#ext#@phzh.onmicrosoft.com::b2f579e0-b849-4abb-b942-719c72a2536c" providerId="AD" clId="Web-{818EE46B-B742-B134-E9BD-323F83C6723D}"/>
    <pc:docChg chg="modSld">
      <pc:chgData name="oswald" userId="S::oswald_sek-andelfingen.ch#ext#@phzh.onmicrosoft.com::b2f579e0-b849-4abb-b942-719c72a2536c" providerId="AD" clId="Web-{818EE46B-B742-B134-E9BD-323F83C6723D}" dt="2022-03-09T08:40:34.056" v="358" actId="20577"/>
      <pc:docMkLst>
        <pc:docMk/>
      </pc:docMkLst>
      <pc:sldChg chg="addSp modSp">
        <pc:chgData name="oswald" userId="S::oswald_sek-andelfingen.ch#ext#@phzh.onmicrosoft.com::b2f579e0-b849-4abb-b942-719c72a2536c" providerId="AD" clId="Web-{818EE46B-B742-B134-E9BD-323F83C6723D}" dt="2022-03-09T08:40:34.056" v="358" actId="20577"/>
        <pc:sldMkLst>
          <pc:docMk/>
          <pc:sldMk cId="317500315" sldId="302"/>
        </pc:sldMkLst>
      </pc:sldChg>
    </pc:docChg>
  </pc:docChgLst>
  <pc:docChgLst>
    <pc:chgData name="Andrea Aemisegger" userId="S::andrea.aemisegger_kst.ch#ext#@phzh.onmicrosoft.com::ec6116ab-0f85-4a9f-a165-10a66ec0d246" providerId="AD" clId="Web-{B4205F36-FF75-4C89-9AC6-AFF6496D06CC}"/>
    <pc:docChg chg="modSld">
      <pc:chgData name="Andrea Aemisegger" userId="S::andrea.aemisegger_kst.ch#ext#@phzh.onmicrosoft.com::ec6116ab-0f85-4a9f-a165-10a66ec0d246" providerId="AD" clId="Web-{B4205F36-FF75-4C89-9AC6-AFF6496D06CC}" dt="2022-05-31T19:59:04.047" v="1" actId="1076"/>
      <pc:docMkLst>
        <pc:docMk/>
      </pc:docMkLst>
      <pc:sldChg chg="modSp">
        <pc:chgData name="Andrea Aemisegger" userId="S::andrea.aemisegger_kst.ch#ext#@phzh.onmicrosoft.com::ec6116ab-0f85-4a9f-a165-10a66ec0d246" providerId="AD" clId="Web-{B4205F36-FF75-4C89-9AC6-AFF6496D06CC}" dt="2022-05-31T19:59:04.047" v="1" actId="1076"/>
        <pc:sldMkLst>
          <pc:docMk/>
          <pc:sldMk cId="0" sldId="256"/>
        </pc:sldMkLst>
      </pc:sldChg>
    </pc:docChg>
  </pc:docChgLst>
  <pc:docChgLst>
    <pc:chgData name="Gaby Bosshard" userId="S::gaby.bosshard_ps-turbenthal.ch#ext#@phzh.onmicrosoft.com::ab3f5d3e-c4e8-4c98-910f-fb00518147d8" providerId="AD" clId="Web-{F9AFB687-23F0-F5E5-1DCB-B9814D7F1470}"/>
    <pc:docChg chg="modSld">
      <pc:chgData name="Gaby Bosshard" userId="S::gaby.bosshard_ps-turbenthal.ch#ext#@phzh.onmicrosoft.com::ab3f5d3e-c4e8-4c98-910f-fb00518147d8" providerId="AD" clId="Web-{F9AFB687-23F0-F5E5-1DCB-B9814D7F1470}" dt="2020-10-23T13:54:20.926" v="367"/>
      <pc:docMkLst>
        <pc:docMk/>
      </pc:docMkLst>
      <pc:sldChg chg="addSp modSp">
        <pc:chgData name="Gaby Bosshard" userId="S::gaby.bosshard_ps-turbenthal.ch#ext#@phzh.onmicrosoft.com::ab3f5d3e-c4e8-4c98-910f-fb00518147d8" providerId="AD" clId="Web-{F9AFB687-23F0-F5E5-1DCB-B9814D7F1470}" dt="2020-10-23T13:54:20.926" v="367"/>
        <pc:sldMkLst>
          <pc:docMk/>
          <pc:sldMk cId="0" sldId="278"/>
        </pc:sldMkLst>
      </pc:sldChg>
    </pc:docChg>
  </pc:docChgLst>
  <pc:docChgLst>
    <pc:chgData name="Gianluca Oswald" userId="1a498734-6e63-472c-a61c-cf0ffa138a44" providerId="ADAL" clId="{ECD1E1D3-F067-DF43-8E3C-2509F092528E}"/>
    <pc:docChg chg="undo custSel modSld">
      <pc:chgData name="Gianluca Oswald" userId="1a498734-6e63-472c-a61c-cf0ffa138a44" providerId="ADAL" clId="{ECD1E1D3-F067-DF43-8E3C-2509F092528E}" dt="2022-03-09T08:48:38.562" v="287" actId="20577"/>
      <pc:docMkLst>
        <pc:docMk/>
      </pc:docMkLst>
      <pc:sldChg chg="modSp mod">
        <pc:chgData name="Gianluca Oswald" userId="1a498734-6e63-472c-a61c-cf0ffa138a44" providerId="ADAL" clId="{ECD1E1D3-F067-DF43-8E3C-2509F092528E}" dt="2022-03-09T08:48:38.562" v="287" actId="20577"/>
        <pc:sldMkLst>
          <pc:docMk/>
          <pc:sldMk cId="317500315" sldId="302"/>
        </pc:sldMkLst>
      </pc:sldChg>
    </pc:docChg>
  </pc:docChgLst>
  <pc:docChgLst>
    <pc:chgData name="Hegelbach Lorenz" userId="S::hegelbachlorenz_schulekuesnacht.onmicrosoft.com#ext#@phzh.onmicrosoft.com::f969ce03-b3fd-45f5-8a14-85be92d04c48" providerId="AD" clId="Web-{80514887-E4DF-42D6-B1C5-2E4F2B4646DD}"/>
    <pc:docChg chg="modSld">
      <pc:chgData name="Hegelbach Lorenz" userId="S::hegelbachlorenz_schulekuesnacht.onmicrosoft.com#ext#@phzh.onmicrosoft.com::f969ce03-b3fd-45f5-8a14-85be92d04c48" providerId="AD" clId="Web-{80514887-E4DF-42D6-B1C5-2E4F2B4646DD}" dt="2022-03-16T17:14:52.776" v="137" actId="1076"/>
      <pc:docMkLst>
        <pc:docMk/>
      </pc:docMkLst>
      <pc:sldChg chg="addSp modSp">
        <pc:chgData name="Hegelbach Lorenz" userId="S::hegelbachlorenz_schulekuesnacht.onmicrosoft.com#ext#@phzh.onmicrosoft.com::f969ce03-b3fd-45f5-8a14-85be92d04c48" providerId="AD" clId="Web-{80514887-E4DF-42D6-B1C5-2E4F2B4646DD}" dt="2022-03-16T17:14:52.776" v="137" actId="1076"/>
        <pc:sldMkLst>
          <pc:docMk/>
          <pc:sldMk cId="1737222322" sldId="295"/>
        </pc:sldMkLst>
      </pc:sldChg>
    </pc:docChg>
  </pc:docChgLst>
  <pc:docChgLst>
    <pc:chgData name="andrea.fischer" userId="S::andrea.fischer_volketswil.schule#ext#@phzh.onmicrosoft.com::5d2eac8f-7c0c-40cc-955d-95a97f372abd" providerId="AD" clId="Web-{9B0932E8-3731-414D-BAF3-2E77DB0383A4}"/>
    <pc:docChg chg="addSld modSld">
      <pc:chgData name="andrea.fischer" userId="S::andrea.fischer_volketswil.schule#ext#@phzh.onmicrosoft.com::5d2eac8f-7c0c-40cc-955d-95a97f372abd" providerId="AD" clId="Web-{9B0932E8-3731-414D-BAF3-2E77DB0383A4}" dt="2020-12-04T13:40:05.102" v="200" actId="1076"/>
      <pc:docMkLst>
        <pc:docMk/>
      </pc:docMkLst>
      <pc:sldChg chg="addSp modSp add mod replId modShow">
        <pc:chgData name="andrea.fischer" userId="S::andrea.fischer_volketswil.schule#ext#@phzh.onmicrosoft.com::5d2eac8f-7c0c-40cc-955d-95a97f372abd" providerId="AD" clId="Web-{9B0932E8-3731-414D-BAF3-2E77DB0383A4}" dt="2020-12-04T13:40:05.102" v="200" actId="1076"/>
        <pc:sldMkLst>
          <pc:docMk/>
          <pc:sldMk cId="3684618251" sldId="299"/>
        </pc:sldMkLst>
      </pc:sldChg>
    </pc:docChg>
  </pc:docChgLst>
  <pc:docChgLst>
    <pc:chgData name="Vanessa Borer" userId="S::vanessaborer_pserschwil.onmicrosoft.com#ext#@phzh.onmicrosoft.com::f0b48904-c790-48d6-80ae-e0ade23563dc" providerId="AD" clId="Web-{CA170C0E-1E15-45E2-A037-1A29D949C6A6}"/>
    <pc:docChg chg="modSld">
      <pc:chgData name="Vanessa Borer" userId="S::vanessaborer_pserschwil.onmicrosoft.com#ext#@phzh.onmicrosoft.com::f0b48904-c790-48d6-80ae-e0ade23563dc" providerId="AD" clId="Web-{CA170C0E-1E15-45E2-A037-1A29D949C6A6}" dt="2022-03-09T12:42:59.534" v="89" actId="20577"/>
      <pc:docMkLst>
        <pc:docMk/>
      </pc:docMkLst>
      <pc:sldChg chg="modSp">
        <pc:chgData name="Vanessa Borer" userId="S::vanessaborer_pserschwil.onmicrosoft.com#ext#@phzh.onmicrosoft.com::f0b48904-c790-48d6-80ae-e0ade23563dc" providerId="AD" clId="Web-{CA170C0E-1E15-45E2-A037-1A29D949C6A6}" dt="2022-03-09T12:42:59.534" v="89" actId="20577"/>
        <pc:sldMkLst>
          <pc:docMk/>
          <pc:sldMk cId="3760402714" sldId="292"/>
        </pc:sldMkLst>
      </pc:sldChg>
    </pc:docChg>
  </pc:docChgLst>
  <pc:docChgLst>
    <pc:chgData name="philipp.zeller" userId="S::philipp.zeller_volketswil.schule#ext#@phzh.onmicrosoft.com::0d8a42a2-b8c3-4a8a-afcf-82708d628124" providerId="AD" clId="Web-{84AFAFAA-EB9D-4CCD-8863-C676E48DC3D1}"/>
    <pc:docChg chg="modSld">
      <pc:chgData name="philipp.zeller" userId="S::philipp.zeller_volketswil.schule#ext#@phzh.onmicrosoft.com::0d8a42a2-b8c3-4a8a-afcf-82708d628124" providerId="AD" clId="Web-{84AFAFAA-EB9D-4CCD-8863-C676E48DC3D1}" dt="2020-10-26T08:11:43.446" v="427" actId="20577"/>
      <pc:docMkLst>
        <pc:docMk/>
      </pc:docMkLst>
      <pc:sldChg chg="addSp modSp">
        <pc:chgData name="philipp.zeller" userId="S::philipp.zeller_volketswil.schule#ext#@phzh.onmicrosoft.com::0d8a42a2-b8c3-4a8a-afcf-82708d628124" providerId="AD" clId="Web-{84AFAFAA-EB9D-4CCD-8863-C676E48DC3D1}" dt="2020-10-26T08:11:43.446" v="427" actId="20577"/>
        <pc:sldMkLst>
          <pc:docMk/>
          <pc:sldMk cId="1076004052" sldId="292"/>
        </pc:sldMkLst>
      </pc:sldChg>
    </pc:docChg>
  </pc:docChgLst>
  <pc:docChgLst>
    <pc:chgData name="Samina Abt" userId="S::samina.abt_schuleanwil.ch#ext#@phzh.onmicrosoft.com::228c1688-6206-44da-91b8-502ab09effa9" providerId="AD" clId="Web-{0EBEFDF6-2BFD-4E3C-AA5F-35C232325AE2}"/>
    <pc:docChg chg="modSld">
      <pc:chgData name="Samina Abt" userId="S::samina.abt_schuleanwil.ch#ext#@phzh.onmicrosoft.com::228c1688-6206-44da-91b8-502ab09effa9" providerId="AD" clId="Web-{0EBEFDF6-2BFD-4E3C-AA5F-35C232325AE2}" dt="2022-12-09T13:14:27.456" v="230" actId="20577"/>
      <pc:docMkLst>
        <pc:docMk/>
      </pc:docMkLst>
      <pc:sldChg chg="modSp">
        <pc:chgData name="Samina Abt" userId="S::samina.abt_schuleanwil.ch#ext#@phzh.onmicrosoft.com::228c1688-6206-44da-91b8-502ab09effa9" providerId="AD" clId="Web-{0EBEFDF6-2BFD-4E3C-AA5F-35C232325AE2}" dt="2022-12-09T13:14:27.456" v="230" actId="20577"/>
        <pc:sldMkLst>
          <pc:docMk/>
          <pc:sldMk cId="3076247356" sldId="318"/>
        </pc:sldMkLst>
      </pc:sldChg>
    </pc:docChg>
  </pc:docChgLst>
  <pc:docChgLst>
    <pc:chgData name="Gotsch Jasmin (KfK)" userId="S::jasmin.gotsch_schulen.zuerich.ch#ext#@phzh.onmicrosoft.com::219f96b6-f068-4c42-a1ea-aa0ec457883f" providerId="AD" clId="Web-{BB69BAFE-6C67-90E4-94E2-D4C64CC96C9B}"/>
    <pc:docChg chg="modSld">
      <pc:chgData name="Gotsch Jasmin (KfK)" userId="S::jasmin.gotsch_schulen.zuerich.ch#ext#@phzh.onmicrosoft.com::219f96b6-f068-4c42-a1ea-aa0ec457883f" providerId="AD" clId="Web-{BB69BAFE-6C67-90E4-94E2-D4C64CC96C9B}" dt="2022-10-28T13:56:02.942" v="566" actId="14100"/>
      <pc:docMkLst>
        <pc:docMk/>
      </pc:docMkLst>
      <pc:sldChg chg="addSp delSp modSp">
        <pc:chgData name="Gotsch Jasmin (KfK)" userId="S::jasmin.gotsch_schulen.zuerich.ch#ext#@phzh.onmicrosoft.com::219f96b6-f068-4c42-a1ea-aa0ec457883f" providerId="AD" clId="Web-{BB69BAFE-6C67-90E4-94E2-D4C64CC96C9B}" dt="2022-10-28T13:56:02.942" v="566" actId="14100"/>
        <pc:sldMkLst>
          <pc:docMk/>
          <pc:sldMk cId="1287737409" sldId="301"/>
        </pc:sldMkLst>
      </pc:sldChg>
    </pc:docChg>
  </pc:docChgLst>
  <pc:docChgLst>
    <pc:chgData name="Isabelle vonarb" userId="S::isabelle.vonarb_schulen-aargau.ch#ext#@phzh.onmicrosoft.com::ec8b92b0-f915-4eb1-a50b-eb89b23d5e35" providerId="AD" clId="Web-{B70B244F-62B5-4F28-B5B7-B6356AF3BE93}"/>
    <pc:docChg chg="modSld">
      <pc:chgData name="Isabelle vonarb" userId="S::isabelle.vonarb_schulen-aargau.ch#ext#@phzh.onmicrosoft.com::ec8b92b0-f915-4eb1-a50b-eb89b23d5e35" providerId="AD" clId="Web-{B70B244F-62B5-4F28-B5B7-B6356AF3BE93}" dt="2021-11-19T14:14:53.625" v="402" actId="20577"/>
      <pc:docMkLst>
        <pc:docMk/>
      </pc:docMkLst>
      <pc:sldChg chg="addSp delSp modSp">
        <pc:chgData name="Isabelle vonarb" userId="S::isabelle.vonarb_schulen-aargau.ch#ext#@phzh.onmicrosoft.com::ec8b92b0-f915-4eb1-a50b-eb89b23d5e35" providerId="AD" clId="Web-{B70B244F-62B5-4F28-B5B7-B6356AF3BE93}" dt="2021-11-19T14:14:53.625" v="402" actId="20577"/>
        <pc:sldMkLst>
          <pc:docMk/>
          <pc:sldMk cId="1306040904" sldId="281"/>
        </pc:sldMkLst>
      </pc:sldChg>
    </pc:docChg>
  </pc:docChgLst>
  <pc:docChgLst>
    <pc:chgData name="Andrea Aemisegger" userId="S::andrea.aemisegger_kst.ch#ext#@phzh.onmicrosoft.com::ec6116ab-0f85-4a9f-a165-10a66ec0d246" providerId="AD" clId="Web-{92BD8B34-C867-72F8-92DD-E6183ADDA8F8}"/>
    <pc:docChg chg="modSld">
      <pc:chgData name="Andrea Aemisegger" userId="S::andrea.aemisegger_kst.ch#ext#@phzh.onmicrosoft.com::ec6116ab-0f85-4a9f-a165-10a66ec0d246" providerId="AD" clId="Web-{92BD8B34-C867-72F8-92DD-E6183ADDA8F8}" dt="2022-06-10T05:42:33.371" v="34" actId="1076"/>
      <pc:docMkLst>
        <pc:docMk/>
      </pc:docMkLst>
      <pc:sldChg chg="addSp modSp">
        <pc:chgData name="Andrea Aemisegger" userId="S::andrea.aemisegger_kst.ch#ext#@phzh.onmicrosoft.com::ec6116ab-0f85-4a9f-a165-10a66ec0d246" providerId="AD" clId="Web-{92BD8B34-C867-72F8-92DD-E6183ADDA8F8}" dt="2022-06-10T05:42:33.371" v="34" actId="1076"/>
        <pc:sldMkLst>
          <pc:docMk/>
          <pc:sldMk cId="3557626678" sldId="299"/>
        </pc:sldMkLst>
      </pc:sldChg>
    </pc:docChg>
  </pc:docChgLst>
  <pc:docChgLst>
    <pc:chgData name="Lan Blaser" userId="S::lan.blaser_sekuster.ch#ext#@phzh.onmicrosoft.com::c3760b18-4b82-447d-b2e8-2559300b56c0" providerId="AD" clId="Web-{09E4224A-A175-E71B-B263-AEB1EB10B6FC}"/>
    <pc:docChg chg="modSld">
      <pc:chgData name="Lan Blaser" userId="S::lan.blaser_sekuster.ch#ext#@phzh.onmicrosoft.com::c3760b18-4b82-447d-b2e8-2559300b56c0" providerId="AD" clId="Web-{09E4224A-A175-E71B-B263-AEB1EB10B6FC}" dt="2022-03-06T16:21:11.997" v="161" actId="20577"/>
      <pc:docMkLst>
        <pc:docMk/>
      </pc:docMkLst>
      <pc:sldChg chg="modSp">
        <pc:chgData name="Lan Blaser" userId="S::lan.blaser_sekuster.ch#ext#@phzh.onmicrosoft.com::c3760b18-4b82-447d-b2e8-2559300b56c0" providerId="AD" clId="Web-{09E4224A-A175-E71B-B263-AEB1EB10B6FC}" dt="2022-03-06T16:21:11.997" v="161" actId="20577"/>
        <pc:sldMkLst>
          <pc:docMk/>
          <pc:sldMk cId="933560702" sldId="287"/>
        </pc:sldMkLst>
      </pc:sldChg>
    </pc:docChg>
  </pc:docChgLst>
  <pc:docChgLst>
    <pc:chgData name="natascha.schumacher" userId="S::natascha.schumacher_psruemlang.ch#ext#@phzh.onmicrosoft.com::d179872b-220c-476a-aead-69c8dd95754f" providerId="AD" clId="Web-{401E51F7-3C92-3724-7E9A-29C971BB4458}"/>
    <pc:docChg chg="modSld">
      <pc:chgData name="natascha.schumacher" userId="S::natascha.schumacher_psruemlang.ch#ext#@phzh.onmicrosoft.com::d179872b-220c-476a-aead-69c8dd95754f" providerId="AD" clId="Web-{401E51F7-3C92-3724-7E9A-29C971BB4458}" dt="2020-11-30T17:03:48.578" v="20" actId="20577"/>
      <pc:docMkLst>
        <pc:docMk/>
      </pc:docMkLst>
      <pc:sldChg chg="addSp modSp">
        <pc:chgData name="natascha.schumacher" userId="S::natascha.schumacher_psruemlang.ch#ext#@phzh.onmicrosoft.com::d179872b-220c-476a-aead-69c8dd95754f" providerId="AD" clId="Web-{401E51F7-3C92-3724-7E9A-29C971BB4458}" dt="2020-11-30T17:03:48.578" v="20" actId="20577"/>
        <pc:sldMkLst>
          <pc:docMk/>
          <pc:sldMk cId="3011360001" sldId="297"/>
        </pc:sldMkLst>
      </pc:sldChg>
    </pc:docChg>
  </pc:docChgLst>
  <pc:docChgLst>
    <pc:chgData name="Astrid Schlatter" userId="S::astrid.schlatter_schule-feuerthalen.ch#ext#@phzh.onmicrosoft.com::100ddb8a-7819-424c-96ed-cfdd602f2e1c" providerId="AD" clId="Web-{3FE4FBF6-1234-C6EA-AC71-94D9955E3D6A}"/>
    <pc:docChg chg="modSld">
      <pc:chgData name="Astrid Schlatter" userId="S::astrid.schlatter_schule-feuerthalen.ch#ext#@phzh.onmicrosoft.com::100ddb8a-7819-424c-96ed-cfdd602f2e1c" providerId="AD" clId="Web-{3FE4FBF6-1234-C6EA-AC71-94D9955E3D6A}" dt="2022-11-25T09:56:30.427" v="282" actId="20577"/>
      <pc:docMkLst>
        <pc:docMk/>
      </pc:docMkLst>
      <pc:sldChg chg="addSp modSp">
        <pc:chgData name="Astrid Schlatter" userId="S::astrid.schlatter_schule-feuerthalen.ch#ext#@phzh.onmicrosoft.com::100ddb8a-7819-424c-96ed-cfdd602f2e1c" providerId="AD" clId="Web-{3FE4FBF6-1234-C6EA-AC71-94D9955E3D6A}" dt="2022-11-25T09:56:30.427" v="282" actId="20577"/>
        <pc:sldMkLst>
          <pc:docMk/>
          <pc:sldMk cId="3651392057" sldId="312"/>
        </pc:sldMkLst>
      </pc:sldChg>
    </pc:docChg>
  </pc:docChgLst>
  <pc:docChgLst>
    <pc:chgData name="oswald" userId="S::oswald_sek-andelfingen.ch#ext#@phzh.onmicrosoft.com::b2f579e0-b849-4abb-b942-719c72a2536c" providerId="AD" clId="Web-{7402EA89-5CE6-118D-55C6-8387A4EA9D17}"/>
    <pc:docChg chg="modSld">
      <pc:chgData name="oswald" userId="S::oswald_sek-andelfingen.ch#ext#@phzh.onmicrosoft.com::b2f579e0-b849-4abb-b942-719c72a2536c" providerId="AD" clId="Web-{7402EA89-5CE6-118D-55C6-8387A4EA9D17}" dt="2022-03-09T09:09:46.619" v="44" actId="20577"/>
      <pc:docMkLst>
        <pc:docMk/>
      </pc:docMkLst>
      <pc:sldChg chg="modSp">
        <pc:chgData name="oswald" userId="S::oswald_sek-andelfingen.ch#ext#@phzh.onmicrosoft.com::b2f579e0-b849-4abb-b942-719c72a2536c" providerId="AD" clId="Web-{7402EA89-5CE6-118D-55C6-8387A4EA9D17}" dt="2022-03-09T09:09:46.619" v="44" actId="20577"/>
        <pc:sldMkLst>
          <pc:docMk/>
          <pc:sldMk cId="317500315" sldId="302"/>
        </pc:sldMkLst>
      </pc:sldChg>
    </pc:docChg>
  </pc:docChgLst>
  <pc:docChgLst>
    <pc:chgData name="oswald" userId="S::oswald_sek-andelfingen.ch#ext#@phzh.onmicrosoft.com::b2f579e0-b849-4abb-b942-719c72a2536c" providerId="AD" clId="Web-{98A8ECE4-C8ED-385D-BF87-669E64D3F34A}"/>
    <pc:docChg chg="modSld">
      <pc:chgData name="oswald" userId="S::oswald_sek-andelfingen.ch#ext#@phzh.onmicrosoft.com::b2f579e0-b849-4abb-b942-719c72a2536c" providerId="AD" clId="Web-{98A8ECE4-C8ED-385D-BF87-669E64D3F34A}" dt="2022-03-09T09:10:43.947" v="18" actId="20577"/>
      <pc:docMkLst>
        <pc:docMk/>
      </pc:docMkLst>
      <pc:sldChg chg="modSp">
        <pc:chgData name="oswald" userId="S::oswald_sek-andelfingen.ch#ext#@phzh.onmicrosoft.com::b2f579e0-b849-4abb-b942-719c72a2536c" providerId="AD" clId="Web-{98A8ECE4-C8ED-385D-BF87-669E64D3F34A}" dt="2022-03-09T09:10:43.947" v="18" actId="20577"/>
        <pc:sldMkLst>
          <pc:docMk/>
          <pc:sldMk cId="317500315" sldId="302"/>
        </pc:sldMkLst>
      </pc:sldChg>
    </pc:docChg>
  </pc:docChgLst>
  <pc:docChgLst>
    <pc:chgData name="Andrea Aemisegger" userId="S::andrea.aemisegger_kst.ch#ext#@phzh.onmicrosoft.com::ec6116ab-0f85-4a9f-a165-10a66ec0d246" providerId="AD" clId="Web-{E6090FCB-250A-42CF-9F8A-2CE9A6059B90}"/>
    <pc:docChg chg="modSld">
      <pc:chgData name="Andrea Aemisegger" userId="S::andrea.aemisegger_kst.ch#ext#@phzh.onmicrosoft.com::ec6116ab-0f85-4a9f-a165-10a66ec0d246" providerId="AD" clId="Web-{E6090FCB-250A-42CF-9F8A-2CE9A6059B90}" dt="2022-03-04T14:14:59.372" v="201" actId="20577"/>
      <pc:docMkLst>
        <pc:docMk/>
      </pc:docMkLst>
      <pc:sldChg chg="modSp">
        <pc:chgData name="Andrea Aemisegger" userId="S::andrea.aemisegger_kst.ch#ext#@phzh.onmicrosoft.com::ec6116ab-0f85-4a9f-a165-10a66ec0d246" providerId="AD" clId="Web-{E6090FCB-250A-42CF-9F8A-2CE9A6059B90}" dt="2022-03-04T14:14:59.372" v="201" actId="20577"/>
        <pc:sldMkLst>
          <pc:docMk/>
          <pc:sldMk cId="2479395220" sldId="286"/>
        </pc:sldMkLst>
      </pc:sldChg>
    </pc:docChg>
  </pc:docChgLst>
  <pc:docChgLst>
    <pc:chgData name="schwaller" userId="S::schwaller_gmx.ch#ext#@phzh.onmicrosoft.com::b8093291-1c18-48bc-a3ef-747f7f159115" providerId="AD" clId="Web-{498C1A8A-C082-F862-3B84-4688DD254DC2}"/>
    <pc:docChg chg="modSld">
      <pc:chgData name="schwaller" userId="S::schwaller_gmx.ch#ext#@phzh.onmicrosoft.com::b8093291-1c18-48bc-a3ef-747f7f159115" providerId="AD" clId="Web-{498C1A8A-C082-F862-3B84-4688DD254DC2}" dt="2022-12-01T13:16:27.331" v="13" actId="20577"/>
      <pc:docMkLst>
        <pc:docMk/>
      </pc:docMkLst>
      <pc:sldChg chg="modSp">
        <pc:chgData name="schwaller" userId="S::schwaller_gmx.ch#ext#@phzh.onmicrosoft.com::b8093291-1c18-48bc-a3ef-747f7f159115" providerId="AD" clId="Web-{498C1A8A-C082-F862-3B84-4688DD254DC2}" dt="2022-12-01T13:16:27.331" v="13" actId="20577"/>
        <pc:sldMkLst>
          <pc:docMk/>
          <pc:sldMk cId="2614025779" sldId="315"/>
        </pc:sldMkLst>
      </pc:sldChg>
    </pc:docChg>
  </pc:docChgLst>
  <pc:docChgLst>
    <pc:chgData name="simone.bider" userId="S::simone.bider_schule-maur.ch#ext#@phzh.onmicrosoft.com::8cc6c116-2dcb-417c-a4aa-bed8f35a8853" providerId="AD" clId="Web-{AF3D3846-FF6E-10B2-6E24-A3DB7148C846}"/>
    <pc:docChg chg="modSld">
      <pc:chgData name="simone.bider" userId="S::simone.bider_schule-maur.ch#ext#@phzh.onmicrosoft.com::8cc6c116-2dcb-417c-a4aa-bed8f35a8853" providerId="AD" clId="Web-{AF3D3846-FF6E-10B2-6E24-A3DB7148C846}" dt="2020-10-28T07:23:52.421" v="40" actId="20577"/>
      <pc:docMkLst>
        <pc:docMk/>
      </pc:docMkLst>
      <pc:sldChg chg="modSp">
        <pc:chgData name="simone.bider" userId="S::simone.bider_schule-maur.ch#ext#@phzh.onmicrosoft.com::8cc6c116-2dcb-417c-a4aa-bed8f35a8853" providerId="AD" clId="Web-{AF3D3846-FF6E-10B2-6E24-A3DB7148C846}" dt="2020-10-28T07:23:52.421" v="40" actId="20577"/>
        <pc:sldMkLst>
          <pc:docMk/>
          <pc:sldMk cId="1386085561" sldId="286"/>
        </pc:sldMkLst>
      </pc:sldChg>
    </pc:docChg>
  </pc:docChgLst>
  <pc:docChgLst>
    <pc:chgData name="Nicole Bedenikovic" userId="S::n.bedenikovic_primarschule-niederglatt.ch#ext#@phzh.onmicrosoft.com::d1b0f38c-d7e3-4cb6-a3c3-02f4e8dd170c" providerId="AD" clId="Web-{E02F98BA-B69A-48DD-BD2C-8081862E9E90}"/>
    <pc:docChg chg="modSld">
      <pc:chgData name="Nicole Bedenikovic" userId="S::n.bedenikovic_primarschule-niederglatt.ch#ext#@phzh.onmicrosoft.com::d1b0f38c-d7e3-4cb6-a3c3-02f4e8dd170c" providerId="AD" clId="Web-{E02F98BA-B69A-48DD-BD2C-8081862E9E90}" dt="2022-11-25T11:20:29.851" v="5" actId="20577"/>
      <pc:docMkLst>
        <pc:docMk/>
      </pc:docMkLst>
      <pc:sldChg chg="modSp">
        <pc:chgData name="Nicole Bedenikovic" userId="S::n.bedenikovic_primarschule-niederglatt.ch#ext#@phzh.onmicrosoft.com::d1b0f38c-d7e3-4cb6-a3c3-02f4e8dd170c" providerId="AD" clId="Web-{E02F98BA-B69A-48DD-BD2C-8081862E9E90}" dt="2022-11-25T11:20:29.851" v="5" actId="20577"/>
        <pc:sldMkLst>
          <pc:docMk/>
          <pc:sldMk cId="785262958" sldId="309"/>
        </pc:sldMkLst>
      </pc:sldChg>
    </pc:docChg>
  </pc:docChgLst>
  <pc:docChgLst>
    <pc:chgData name="manuela.schneider" userId="S::manuela.schneider_schule-volketswil.ch#ext#@phzh.onmicrosoft.com::336af723-184f-4a24-8aa3-71545c8bc868" providerId="AD" clId="Web-{ABB97831-F62C-40B6-8E4D-A7B4E8AA2F2F}"/>
    <pc:docChg chg="modSld">
      <pc:chgData name="manuela.schneider" userId="S::manuela.schneider_schule-volketswil.ch#ext#@phzh.onmicrosoft.com::336af723-184f-4a24-8aa3-71545c8bc868" providerId="AD" clId="Web-{ABB97831-F62C-40B6-8E4D-A7B4E8AA2F2F}" dt="2020-12-06T08:44:50.378" v="179" actId="20577"/>
      <pc:docMkLst>
        <pc:docMk/>
      </pc:docMkLst>
      <pc:sldChg chg="modSp">
        <pc:chgData name="manuela.schneider" userId="S::manuela.schneider_schule-volketswil.ch#ext#@phzh.onmicrosoft.com::336af723-184f-4a24-8aa3-71545c8bc868" providerId="AD" clId="Web-{ABB97831-F62C-40B6-8E4D-A7B4E8AA2F2F}" dt="2020-12-06T08:44:50.378" v="179" actId="20577"/>
        <pc:sldMkLst>
          <pc:docMk/>
          <pc:sldMk cId="4074226339" sldId="298"/>
        </pc:sldMkLst>
      </pc:sldChg>
    </pc:docChg>
  </pc:docChgLst>
  <pc:docChgLst>
    <pc:chgData name="Nicole Koller PsMo" userId="S::nicole.koller_schulemosnang.ch#ext#@phzh.onmicrosoft.com::aeaea168-52b3-4c77-8a1e-db437cb2851f" providerId="AD" clId="Web-{66342929-A4AB-4C7D-9A0F-FC61678356E6}"/>
    <pc:docChg chg="modSld">
      <pc:chgData name="Nicole Koller PsMo" userId="S::nicole.koller_schulemosnang.ch#ext#@phzh.onmicrosoft.com::aeaea168-52b3-4c77-8a1e-db437cb2851f" providerId="AD" clId="Web-{66342929-A4AB-4C7D-9A0F-FC61678356E6}" dt="2022-03-17T17:51:41.046" v="124" actId="1076"/>
      <pc:docMkLst>
        <pc:docMk/>
      </pc:docMkLst>
      <pc:sldChg chg="modSp">
        <pc:chgData name="Nicole Koller PsMo" userId="S::nicole.koller_schulemosnang.ch#ext#@phzh.onmicrosoft.com::aeaea168-52b3-4c77-8a1e-db437cb2851f" providerId="AD" clId="Web-{66342929-A4AB-4C7D-9A0F-FC61678356E6}" dt="2022-03-17T17:51:41.046" v="124" actId="1076"/>
        <pc:sldMkLst>
          <pc:docMk/>
          <pc:sldMk cId="854960185" sldId="293"/>
        </pc:sldMkLst>
      </pc:sldChg>
    </pc:docChg>
  </pc:docChgLst>
  <pc:docChgLst>
    <pc:chgData name="Monika Pesikan" userId="S::monika.pesikan_schule-maur.ch#ext#@phzh.onmicrosoft.com::576baef8-f342-484d-960c-9ea453538d3c" providerId="AD" clId="Web-{CA3BCDD1-59BD-44F5-98C8-CF6B70C259F2}"/>
    <pc:docChg chg="modSld">
      <pc:chgData name="Monika Pesikan" userId="S::monika.pesikan_schule-maur.ch#ext#@phzh.onmicrosoft.com::576baef8-f342-484d-960c-9ea453538d3c" providerId="AD" clId="Web-{CA3BCDD1-59BD-44F5-98C8-CF6B70C259F2}" dt="2021-11-29T05:47:06.930" v="568" actId="20577"/>
      <pc:docMkLst>
        <pc:docMk/>
      </pc:docMkLst>
      <pc:sldChg chg="addSp modSp">
        <pc:chgData name="Monika Pesikan" userId="S::monika.pesikan_schule-maur.ch#ext#@phzh.onmicrosoft.com::576baef8-f342-484d-960c-9ea453538d3c" providerId="AD" clId="Web-{CA3BCDD1-59BD-44F5-98C8-CF6B70C259F2}" dt="2021-11-29T05:47:06.930" v="568" actId="20577"/>
        <pc:sldMkLst>
          <pc:docMk/>
          <pc:sldMk cId="2377544195" sldId="283"/>
        </pc:sldMkLst>
      </pc:sldChg>
    </pc:docChg>
  </pc:docChgLst>
  <pc:docChgLst>
    <pc:chgData name="Nicole Koller PsMo" userId="S::nicole.koller_schulemosnang.ch#ext#@phzh.onmicrosoft.com::aeaea168-52b3-4c77-8a1e-db437cb2851f" providerId="AD" clId="Web-{948249EB-DDDC-D519-1991-45F630DFF778}"/>
    <pc:docChg chg="modSld">
      <pc:chgData name="Nicole Koller PsMo" userId="S::nicole.koller_schulemosnang.ch#ext#@phzh.onmicrosoft.com::aeaea168-52b3-4c77-8a1e-db437cb2851f" providerId="AD" clId="Web-{948249EB-DDDC-D519-1991-45F630DFF778}" dt="2022-03-11T06:10:58.664" v="12" actId="20577"/>
      <pc:docMkLst>
        <pc:docMk/>
      </pc:docMkLst>
      <pc:sldChg chg="modSp">
        <pc:chgData name="Nicole Koller PsMo" userId="S::nicole.koller_schulemosnang.ch#ext#@phzh.onmicrosoft.com::aeaea168-52b3-4c77-8a1e-db437cb2851f" providerId="AD" clId="Web-{948249EB-DDDC-D519-1991-45F630DFF778}" dt="2022-03-11T06:10:58.664" v="12" actId="20577"/>
        <pc:sldMkLst>
          <pc:docMk/>
          <pc:sldMk cId="854960185" sldId="293"/>
        </pc:sldMkLst>
      </pc:sldChg>
    </pc:docChg>
  </pc:docChgLst>
  <pc:docChgLst>
    <pc:chgData name="m.roulet" userId="S::m.roulet_bluewin.ch#ext#@phzh.onmicrosoft.com::eba085a2-f126-43f6-91b7-df79ffe294fd" providerId="AD" clId="Web-{DD46C048-D24D-5D9A-76EF-A01EE8C4BE20}"/>
    <pc:docChg chg="modSld">
      <pc:chgData name="m.roulet" userId="S::m.roulet_bluewin.ch#ext#@phzh.onmicrosoft.com::eba085a2-f126-43f6-91b7-df79ffe294fd" providerId="AD" clId="Web-{DD46C048-D24D-5D9A-76EF-A01EE8C4BE20}" dt="2022-03-23T07:59:36.314" v="528" actId="20577"/>
      <pc:docMkLst>
        <pc:docMk/>
      </pc:docMkLst>
      <pc:sldChg chg="addSp modSp">
        <pc:chgData name="m.roulet" userId="S::m.roulet_bluewin.ch#ext#@phzh.onmicrosoft.com::eba085a2-f126-43f6-91b7-df79ffe294fd" providerId="AD" clId="Web-{DD46C048-D24D-5D9A-76EF-A01EE8C4BE20}" dt="2022-03-23T07:59:36.314" v="528" actId="20577"/>
        <pc:sldMkLst>
          <pc:docMk/>
          <pc:sldMk cId="68521800" sldId="298"/>
        </pc:sldMkLst>
      </pc:sldChg>
    </pc:docChg>
  </pc:docChgLst>
  <pc:docChgLst>
    <pc:chgData name="Céline Leisi" userId="S::celine.leisi_schulehedingen.ch#ext#@phzh.onmicrosoft.com::2a2ed6a3-839c-40d6-9352-c2bd3f42c429" providerId="AD" clId="Web-{A4067BD3-53B3-AE90-8D5E-17B3444E276E}"/>
    <pc:docChg chg="modSld">
      <pc:chgData name="Céline Leisi" userId="S::celine.leisi_schulehedingen.ch#ext#@phzh.onmicrosoft.com::2a2ed6a3-839c-40d6-9352-c2bd3f42c429" providerId="AD" clId="Web-{A4067BD3-53B3-AE90-8D5E-17B3444E276E}" dt="2020-10-23T13:08:25.407" v="531" actId="20577"/>
      <pc:docMkLst>
        <pc:docMk/>
      </pc:docMkLst>
      <pc:sldChg chg="addSp modSp">
        <pc:chgData name="Céline Leisi" userId="S::celine.leisi_schulehedingen.ch#ext#@phzh.onmicrosoft.com::2a2ed6a3-839c-40d6-9352-c2bd3f42c429" providerId="AD" clId="Web-{A4067BD3-53B3-AE90-8D5E-17B3444E276E}" dt="2020-10-23T13:08:25.407" v="531" actId="20577"/>
        <pc:sldMkLst>
          <pc:docMk/>
          <pc:sldMk cId="3314451462" sldId="280"/>
        </pc:sldMkLst>
      </pc:sldChg>
    </pc:docChg>
  </pc:docChgLst>
  <pc:docChgLst>
    <pc:chgData name="Gaby Bosshard" userId="S::gaby.bosshard_ps-turbenthal.ch#ext#@phzh.onmicrosoft.com::ab3f5d3e-c4e8-4c98-910f-fb00518147d8" providerId="AD" clId="Web-{436E828A-D448-0609-0515-A474BE2D0AF2}"/>
    <pc:docChg chg="modSld">
      <pc:chgData name="Gaby Bosshard" userId="S::gaby.bosshard_ps-turbenthal.ch#ext#@phzh.onmicrosoft.com::ab3f5d3e-c4e8-4c98-910f-fb00518147d8" providerId="AD" clId="Web-{436E828A-D448-0609-0515-A474BE2D0AF2}" dt="2020-10-23T13:55:44.377" v="4" actId="1076"/>
      <pc:docMkLst>
        <pc:docMk/>
      </pc:docMkLst>
      <pc:sldChg chg="addSp delSp modSp">
        <pc:chgData name="Gaby Bosshard" userId="S::gaby.bosshard_ps-turbenthal.ch#ext#@phzh.onmicrosoft.com::ab3f5d3e-c4e8-4c98-910f-fb00518147d8" providerId="AD" clId="Web-{436E828A-D448-0609-0515-A474BE2D0AF2}" dt="2020-10-23T13:55:44.377" v="4" actId="1076"/>
        <pc:sldMkLst>
          <pc:docMk/>
          <pc:sldMk cId="0" sldId="278"/>
        </pc:sldMkLst>
      </pc:sldChg>
    </pc:docChg>
  </pc:docChgLst>
  <pc:docChgLst>
    <pc:chgData name="Matthias Willi" userId="S::matthias.willi_volketswil.schule#ext#@phzh.onmicrosoft.com::45652a5c-091f-4d1f-ab3c-c1e060297ca7" providerId="AD" clId="Web-{75F7DC85-A6CD-4F20-A019-6F118FB43685}"/>
    <pc:docChg chg="modSld">
      <pc:chgData name="Matthias Willi" userId="S::matthias.willi_volketswil.schule#ext#@phzh.onmicrosoft.com::45652a5c-091f-4d1f-ab3c-c1e060297ca7" providerId="AD" clId="Web-{75F7DC85-A6CD-4F20-A019-6F118FB43685}" dt="2021-11-16T21:13:36.924" v="536" actId="20577"/>
      <pc:docMkLst>
        <pc:docMk/>
      </pc:docMkLst>
      <pc:sldChg chg="modSp">
        <pc:chgData name="Matthias Willi" userId="S::matthias.willi_volketswil.schule#ext#@phzh.onmicrosoft.com::45652a5c-091f-4d1f-ab3c-c1e060297ca7" providerId="AD" clId="Web-{75F7DC85-A6CD-4F20-A019-6F118FB43685}" dt="2021-11-16T21:13:36.924" v="536" actId="20577"/>
        <pc:sldMkLst>
          <pc:docMk/>
          <pc:sldMk cId="505374979" sldId="279"/>
        </pc:sldMkLst>
      </pc:sldChg>
    </pc:docChg>
  </pc:docChgLst>
  <pc:docChgLst>
    <pc:chgData name="Thomas Staub (TSA)" userId="de23c9fa-f376-4318-a864-b8cc478009d6" providerId="ADAL" clId="{C2C5BBCE-D856-C543-9881-5C17A0CDC8A4}"/>
    <pc:docChg chg="addSld modSld">
      <pc:chgData name="Thomas Staub (TSA)" userId="de23c9fa-f376-4318-a864-b8cc478009d6" providerId="ADAL" clId="{C2C5BBCE-D856-C543-9881-5C17A0CDC8A4}" dt="2021-11-13T16:16:41.532" v="0"/>
      <pc:docMkLst>
        <pc:docMk/>
      </pc:docMkLst>
      <pc:sldChg chg="add">
        <pc:chgData name="Thomas Staub (TSA)" userId="de23c9fa-f376-4318-a864-b8cc478009d6" providerId="ADAL" clId="{C2C5BBCE-D856-C543-9881-5C17A0CDC8A4}" dt="2021-11-13T16:16:41.532" v="0"/>
        <pc:sldMkLst>
          <pc:docMk/>
          <pc:sldMk cId="933560702" sldId="287"/>
        </pc:sldMkLst>
      </pc:sldChg>
    </pc:docChg>
  </pc:docChgLst>
  <pc:docChgLst>
    <pc:chgData name="Julia Rauh" userId="S::julia.rauh_schule-feuerthalen.ch#ext#@phzh.onmicrosoft.com::bd4fcc59-c561-49b3-abcc-ef95267992e2" providerId="AD" clId="Web-{D36D6695-49C1-43BA-BC1B-50977C8994E6}"/>
    <pc:docChg chg="delSld modSld">
      <pc:chgData name="Julia Rauh" userId="S::julia.rauh_schule-feuerthalen.ch#ext#@phzh.onmicrosoft.com::bd4fcc59-c561-49b3-abcc-ef95267992e2" providerId="AD" clId="Web-{D36D6695-49C1-43BA-BC1B-50977C8994E6}" dt="2022-11-28T16:44:01.389" v="373" actId="20577"/>
      <pc:docMkLst>
        <pc:docMk/>
      </pc:docMkLst>
      <pc:sldChg chg="modSp">
        <pc:chgData name="Julia Rauh" userId="S::julia.rauh_schule-feuerthalen.ch#ext#@phzh.onmicrosoft.com::bd4fcc59-c561-49b3-abcc-ef95267992e2" providerId="AD" clId="Web-{D36D6695-49C1-43BA-BC1B-50977C8994E6}" dt="2022-11-28T16:44:01.389" v="373" actId="20577"/>
        <pc:sldMkLst>
          <pc:docMk/>
          <pc:sldMk cId="3651392057" sldId="312"/>
        </pc:sldMkLst>
      </pc:sldChg>
      <pc:sldChg chg="modSp del">
        <pc:chgData name="Julia Rauh" userId="S::julia.rauh_schule-feuerthalen.ch#ext#@phzh.onmicrosoft.com::bd4fcc59-c561-49b3-abcc-ef95267992e2" providerId="AD" clId="Web-{D36D6695-49C1-43BA-BC1B-50977C8994E6}" dt="2022-11-28T16:39:51.086" v="195"/>
        <pc:sldMkLst>
          <pc:docMk/>
          <pc:sldMk cId="1919643364" sldId="313"/>
        </pc:sldMkLst>
      </pc:sldChg>
      <pc:sldChg chg="modSp">
        <pc:chgData name="Julia Rauh" userId="S::julia.rauh_schule-feuerthalen.ch#ext#@phzh.onmicrosoft.com::bd4fcc59-c561-49b3-abcc-ef95267992e2" providerId="AD" clId="Web-{D36D6695-49C1-43BA-BC1B-50977C8994E6}" dt="2022-11-28T16:43:27.044" v="367" actId="20577"/>
        <pc:sldMkLst>
          <pc:docMk/>
          <pc:sldMk cId="802344966" sldId="314"/>
        </pc:sldMkLst>
      </pc:sldChg>
    </pc:docChg>
  </pc:docChgLst>
  <pc:docChgLst>
    <pc:chgData name="Martin Weidmann" userId="S::martin.weidmann_schule-thalheim.ch#ext#@phzh.onmicrosoft.com::9ae9d093-88ae-4eab-b765-92178911e566" providerId="AD" clId="Web-{7F290DE3-EFE4-852A-696C-DC5C69726A16}"/>
    <pc:docChg chg="addSld modSld">
      <pc:chgData name="Martin Weidmann" userId="S::martin.weidmann_schule-thalheim.ch#ext#@phzh.onmicrosoft.com::9ae9d093-88ae-4eab-b765-92178911e566" providerId="AD" clId="Web-{7F290DE3-EFE4-852A-696C-DC5C69726A16}" dt="2020-10-25T08:39:56.494" v="589" actId="20577"/>
      <pc:docMkLst>
        <pc:docMk/>
      </pc:docMkLst>
      <pc:sldChg chg="modSp">
        <pc:chgData name="Martin Weidmann" userId="S::martin.weidmann_schule-thalheim.ch#ext#@phzh.onmicrosoft.com::9ae9d093-88ae-4eab-b765-92178911e566" providerId="AD" clId="Web-{7F290DE3-EFE4-852A-696C-DC5C69726A16}" dt="2020-10-25T08:14:44.551" v="152" actId="20577"/>
        <pc:sldMkLst>
          <pc:docMk/>
          <pc:sldMk cId="1606878894" sldId="293"/>
        </pc:sldMkLst>
      </pc:sldChg>
      <pc:sldChg chg="addSp delSp modSp add replId">
        <pc:chgData name="Martin Weidmann" userId="S::martin.weidmann_schule-thalheim.ch#ext#@phzh.onmicrosoft.com::9ae9d093-88ae-4eab-b765-92178911e566" providerId="AD" clId="Web-{7F290DE3-EFE4-852A-696C-DC5C69726A16}" dt="2020-10-25T08:39:56.494" v="589" actId="20577"/>
        <pc:sldMkLst>
          <pc:docMk/>
          <pc:sldMk cId="3655713607" sldId="294"/>
        </pc:sldMkLst>
      </pc:sldChg>
    </pc:docChg>
  </pc:docChgLst>
  <pc:docChgLst>
    <pc:chgData name="srdjan.dudukovic" userId="S::srdjan.dudukovic_bluewin.ch#ext#@phzh.onmicrosoft.com::28f076e9-9d0b-4a48-820b-df3ec6f932cd" providerId="AD" clId="Web-{62A237AF-B9D4-43B7-876A-80CA2F7CFFDE}"/>
    <pc:docChg chg="modSld">
      <pc:chgData name="srdjan.dudukovic" userId="S::srdjan.dudukovic_bluewin.ch#ext#@phzh.onmicrosoft.com::28f076e9-9d0b-4a48-820b-df3ec6f932cd" providerId="AD" clId="Web-{62A237AF-B9D4-43B7-876A-80CA2F7CFFDE}" dt="2022-10-28T14:20:46.813" v="380" actId="20577"/>
      <pc:docMkLst>
        <pc:docMk/>
      </pc:docMkLst>
      <pc:sldChg chg="addSp modSp">
        <pc:chgData name="srdjan.dudukovic" userId="S::srdjan.dudukovic_bluewin.ch#ext#@phzh.onmicrosoft.com::28f076e9-9d0b-4a48-820b-df3ec6f932cd" providerId="AD" clId="Web-{62A237AF-B9D4-43B7-876A-80CA2F7CFFDE}" dt="2022-10-28T14:20:46.813" v="380" actId="20577"/>
        <pc:sldMkLst>
          <pc:docMk/>
          <pc:sldMk cId="1172229154" sldId="304"/>
        </pc:sldMkLst>
      </pc:sldChg>
    </pc:docChg>
  </pc:docChgLst>
  <pc:docChgLst>
    <pc:chgData name="Jasmine Filippi" userId="S::jasmine.filippi_schule-wetzikon.ch#ext#@phzh.onmicrosoft.com::25470ddd-554c-4619-9943-25931f1b0f7d" providerId="AD" clId="Web-{340BA0D2-C764-45F3-9E17-E76F527F821C}"/>
    <pc:docChg chg="modSld">
      <pc:chgData name="Jasmine Filippi" userId="S::jasmine.filippi_schule-wetzikon.ch#ext#@phzh.onmicrosoft.com::25470ddd-554c-4619-9943-25931f1b0f7d" providerId="AD" clId="Web-{340BA0D2-C764-45F3-9E17-E76F527F821C}" dt="2022-03-12T12:24:18.378" v="294" actId="20577"/>
      <pc:docMkLst>
        <pc:docMk/>
      </pc:docMkLst>
      <pc:sldChg chg="addSp modSp">
        <pc:chgData name="Jasmine Filippi" userId="S::jasmine.filippi_schule-wetzikon.ch#ext#@phzh.onmicrosoft.com::25470ddd-554c-4619-9943-25931f1b0f7d" providerId="AD" clId="Web-{340BA0D2-C764-45F3-9E17-E76F527F821C}" dt="2022-03-12T12:24:18.378" v="294" actId="20577"/>
        <pc:sldMkLst>
          <pc:docMk/>
          <pc:sldMk cId="2351585503" sldId="294"/>
        </pc:sldMkLst>
      </pc:sldChg>
    </pc:docChg>
  </pc:docChgLst>
  <pc:docChgLst>
    <pc:chgData name="manuela.schneider" userId="S::manuela.schneider_schule-volketswil.ch#ext#@phzh.onmicrosoft.com::336af723-184f-4a24-8aa3-71545c8bc868" providerId="AD" clId="Web-{5EF5717E-F73A-0F0C-158E-7F7296FCFF17}"/>
    <pc:docChg chg="modSld">
      <pc:chgData name="manuela.schneider" userId="S::manuela.schneider_schule-volketswil.ch#ext#@phzh.onmicrosoft.com::336af723-184f-4a24-8aa3-71545c8bc868" providerId="AD" clId="Web-{5EF5717E-F73A-0F0C-158E-7F7296FCFF17}" dt="2020-12-06T09:13:47.875" v="853" actId="20577"/>
      <pc:docMkLst>
        <pc:docMk/>
      </pc:docMkLst>
      <pc:sldChg chg="addSp delSp modSp">
        <pc:chgData name="manuela.schneider" userId="S::manuela.schneider_schule-volketswil.ch#ext#@phzh.onmicrosoft.com::336af723-184f-4a24-8aa3-71545c8bc868" providerId="AD" clId="Web-{5EF5717E-F73A-0F0C-158E-7F7296FCFF17}" dt="2020-12-06T09:13:47.875" v="853" actId="20577"/>
        <pc:sldMkLst>
          <pc:docMk/>
          <pc:sldMk cId="4074226339" sldId="298"/>
        </pc:sldMkLst>
      </pc:sldChg>
    </pc:docChg>
  </pc:docChgLst>
  <pc:docChgLst>
    <pc:chgData name="Ursi Meier" userId="S::ursi.meier_ps.embra.ch#ext#@phzh.onmicrosoft.com::19462b95-fc9e-4515-a9f7-9f9328ddfced" providerId="AD" clId="Web-{22D5BE3E-A65E-F877-79AC-A2CF66001BE9}"/>
    <pc:docChg chg="modSld">
      <pc:chgData name="Ursi Meier" userId="S::ursi.meier_ps.embra.ch#ext#@phzh.onmicrosoft.com::19462b95-fc9e-4515-a9f7-9f9328ddfced" providerId="AD" clId="Web-{22D5BE3E-A65E-F877-79AC-A2CF66001BE9}" dt="2021-11-13T09:07:20.341" v="152" actId="20577"/>
      <pc:docMkLst>
        <pc:docMk/>
      </pc:docMkLst>
      <pc:sldChg chg="addSp delSp modSp">
        <pc:chgData name="Ursi Meier" userId="S::ursi.meier_ps.embra.ch#ext#@phzh.onmicrosoft.com::19462b95-fc9e-4515-a9f7-9f9328ddfced" providerId="AD" clId="Web-{22D5BE3E-A65E-F877-79AC-A2CF66001BE9}" dt="2021-11-13T09:07:20.341" v="152" actId="20577"/>
        <pc:sldMkLst>
          <pc:docMk/>
          <pc:sldMk cId="0" sldId="278"/>
        </pc:sldMkLst>
      </pc:sldChg>
    </pc:docChg>
  </pc:docChgLst>
  <pc:docChgLst>
    <pc:chgData name="Weber Tobias (KfK)" userId="S::tobias.weber_schulen.zuerich.ch#ext#@phzh.onmicrosoft.com::95e1c240-5950-429c-baad-e68e08f57795" providerId="AD" clId="Web-{6B0B0C26-3029-CA69-8753-BB2FAAFFD57E}"/>
    <pc:docChg chg="modSld">
      <pc:chgData name="Weber Tobias (KfK)" userId="S::tobias.weber_schulen.zuerich.ch#ext#@phzh.onmicrosoft.com::95e1c240-5950-429c-baad-e68e08f57795" providerId="AD" clId="Web-{6B0B0C26-3029-CA69-8753-BB2FAAFFD57E}" dt="2022-11-09T14:26:57.586" v="588" actId="14100"/>
      <pc:docMkLst>
        <pc:docMk/>
      </pc:docMkLst>
      <pc:sldChg chg="addSp modSp">
        <pc:chgData name="Weber Tobias (KfK)" userId="S::tobias.weber_schulen.zuerich.ch#ext#@phzh.onmicrosoft.com::95e1c240-5950-429c-baad-e68e08f57795" providerId="AD" clId="Web-{6B0B0C26-3029-CA69-8753-BB2FAAFFD57E}" dt="2022-11-09T14:26:57.586" v="588" actId="14100"/>
        <pc:sldMkLst>
          <pc:docMk/>
          <pc:sldMk cId="3639542502" sldId="306"/>
        </pc:sldMkLst>
      </pc:sldChg>
    </pc:docChg>
  </pc:docChgLst>
  <pc:docChgLst>
    <pc:chgData name="Philipp Spörri" userId="S::philipp.spoerri_primarschule-uster.ch#ext#@phzh.onmicrosoft.com::0ed02f66-c693-4f05-9b85-274569d1228b" providerId="AD" clId="Web-{F8555593-F143-40CD-9B7F-AA0BDBC4CCB8}"/>
    <pc:docChg chg="modSld">
      <pc:chgData name="Philipp Spörri" userId="S::philipp.spoerri_primarschule-uster.ch#ext#@phzh.onmicrosoft.com::0ed02f66-c693-4f05-9b85-274569d1228b" providerId="AD" clId="Web-{F8555593-F143-40CD-9B7F-AA0BDBC4CCB8}" dt="2020-10-26T06:19:58.719" v="450" actId="20577"/>
      <pc:docMkLst>
        <pc:docMk/>
      </pc:docMkLst>
      <pc:sldChg chg="addSp modSp">
        <pc:chgData name="Philipp Spörri" userId="S::philipp.spoerri_primarschule-uster.ch#ext#@phzh.onmicrosoft.com::0ed02f66-c693-4f05-9b85-274569d1228b" providerId="AD" clId="Web-{F8555593-F143-40CD-9B7F-AA0BDBC4CCB8}" dt="2020-10-26T06:19:58.719" v="450" actId="20577"/>
        <pc:sldMkLst>
          <pc:docMk/>
          <pc:sldMk cId="898499641" sldId="284"/>
        </pc:sldMkLst>
      </pc:sldChg>
    </pc:docChg>
  </pc:docChgLst>
  <pc:docChgLst>
    <pc:chgData name="Matthias Willi" userId="S::matthias.willi_volketswil.schule#ext#@phzh.onmicrosoft.com::45652a5c-091f-4d1f-ab3c-c1e060297ca7" providerId="AD" clId="Web-{851166CE-E684-4C28-9E76-F7579AD5E7FC}"/>
    <pc:docChg chg="modSld">
      <pc:chgData name="Matthias Willi" userId="S::matthias.willi_volketswil.schule#ext#@phzh.onmicrosoft.com::45652a5c-091f-4d1f-ab3c-c1e060297ca7" providerId="AD" clId="Web-{851166CE-E684-4C28-9E76-F7579AD5E7FC}" dt="2021-11-16T21:29:00.005" v="374" actId="20577"/>
      <pc:docMkLst>
        <pc:docMk/>
      </pc:docMkLst>
      <pc:sldChg chg="modSp">
        <pc:chgData name="Matthias Willi" userId="S::matthias.willi_volketswil.schule#ext#@phzh.onmicrosoft.com::45652a5c-091f-4d1f-ab3c-c1e060297ca7" providerId="AD" clId="Web-{851166CE-E684-4C28-9E76-F7579AD5E7FC}" dt="2021-11-16T21:29:00.005" v="374" actId="20577"/>
        <pc:sldMkLst>
          <pc:docMk/>
          <pc:sldMk cId="505374979" sldId="279"/>
        </pc:sldMkLst>
      </pc:sldChg>
    </pc:docChg>
  </pc:docChgLst>
  <pc:docChgLst>
    <pc:chgData name="Nicole Bedenikovic" userId="S::n.bedenikovic_primarschule-niederglatt.ch#ext#@phzh.onmicrosoft.com::d1b0f38c-d7e3-4cb6-a3c3-02f4e8dd170c" providerId="AD" clId="Web-{E5D24551-715B-4B42-A96F-CF945C99DBC1}"/>
    <pc:docChg chg="modSld">
      <pc:chgData name="Nicole Bedenikovic" userId="S::n.bedenikovic_primarschule-niederglatt.ch#ext#@phzh.onmicrosoft.com::d1b0f38c-d7e3-4cb6-a3c3-02f4e8dd170c" providerId="AD" clId="Web-{E5D24551-715B-4B42-A96F-CF945C99DBC1}" dt="2022-11-16T15:38:03.830" v="947" actId="20577"/>
      <pc:docMkLst>
        <pc:docMk/>
      </pc:docMkLst>
      <pc:sldChg chg="addSp modSp">
        <pc:chgData name="Nicole Bedenikovic" userId="S::n.bedenikovic_primarschule-niederglatt.ch#ext#@phzh.onmicrosoft.com::d1b0f38c-d7e3-4cb6-a3c3-02f4e8dd170c" providerId="AD" clId="Web-{E5D24551-715B-4B42-A96F-CF945C99DBC1}" dt="2022-11-16T15:38:03.830" v="947" actId="20577"/>
        <pc:sldMkLst>
          <pc:docMk/>
          <pc:sldMk cId="785262958" sldId="309"/>
        </pc:sldMkLst>
      </pc:sldChg>
    </pc:docChg>
  </pc:docChgLst>
  <pc:docChgLst>
    <pc:chgData name="Livia Hueppi" userId="S::livia.hueppi_schule-wald.ch#ext#@phzh.onmicrosoft.com::182e2b71-32cc-4845-9960-f5f9ef635320" providerId="AD" clId="Web-{E5FBF822-D732-5979-C8BD-00BD72684272}"/>
    <pc:docChg chg="modSld">
      <pc:chgData name="Livia Hueppi" userId="S::livia.hueppi_schule-wald.ch#ext#@phzh.onmicrosoft.com::182e2b71-32cc-4845-9960-f5f9ef635320" providerId="AD" clId="Web-{E5FBF822-D732-5979-C8BD-00BD72684272}" dt="2022-12-05T09:06:00.878" v="13" actId="20577"/>
      <pc:docMkLst>
        <pc:docMk/>
      </pc:docMkLst>
      <pc:sldChg chg="addSp delSp modSp">
        <pc:chgData name="Livia Hueppi" userId="S::livia.hueppi_schule-wald.ch#ext#@phzh.onmicrosoft.com::182e2b71-32cc-4845-9960-f5f9ef635320" providerId="AD" clId="Web-{E5FBF822-D732-5979-C8BD-00BD72684272}" dt="2022-12-05T09:06:00.878" v="13" actId="20577"/>
        <pc:sldMkLst>
          <pc:docMk/>
          <pc:sldMk cId="1143031346" sldId="317"/>
        </pc:sldMkLst>
      </pc:sldChg>
    </pc:docChg>
  </pc:docChgLst>
  <pc:docChgLst>
    <pc:chgData name="Matthias Willi" userId="S::matthias.willi_volketswil.schule#ext#@phzh.onmicrosoft.com::45652a5c-091f-4d1f-ab3c-c1e060297ca7" providerId="AD" clId="Web-{59F23589-CE4C-D205-893F-6E6293D07DEA}"/>
    <pc:docChg chg="modSld">
      <pc:chgData name="Matthias Willi" userId="S::matthias.willi_volketswil.schule#ext#@phzh.onmicrosoft.com::45652a5c-091f-4d1f-ab3c-c1e060297ca7" providerId="AD" clId="Web-{59F23589-CE4C-D205-893F-6E6293D07DEA}" dt="2021-11-15T23:08:12.789" v="138" actId="14100"/>
      <pc:docMkLst>
        <pc:docMk/>
      </pc:docMkLst>
      <pc:sldChg chg="addSp modSp">
        <pc:chgData name="Matthias Willi" userId="S::matthias.willi_volketswil.schule#ext#@phzh.onmicrosoft.com::45652a5c-091f-4d1f-ab3c-c1e060297ca7" providerId="AD" clId="Web-{59F23589-CE4C-D205-893F-6E6293D07DEA}" dt="2021-11-15T23:08:12.789" v="138" actId="14100"/>
        <pc:sldMkLst>
          <pc:docMk/>
          <pc:sldMk cId="505374979" sldId="279"/>
        </pc:sldMkLst>
      </pc:sldChg>
    </pc:docChg>
  </pc:docChgLst>
  <pc:docChgLst>
    <pc:chgData name="prisca.gaigg" userId="S::prisca.gaigg_zeka-schulen.ch#ext#@phzh.onmicrosoft.com::a15e7940-957e-48aa-bb1d-50f22e3eaf7e" providerId="AD" clId="Web-{852FFB73-E147-BB4A-0793-C2BE823FE87F}"/>
    <pc:docChg chg="modSld">
      <pc:chgData name="prisca.gaigg" userId="S::prisca.gaigg_zeka-schulen.ch#ext#@phzh.onmicrosoft.com::a15e7940-957e-48aa-bb1d-50f22e3eaf7e" providerId="AD" clId="Web-{852FFB73-E147-BB4A-0793-C2BE823FE87F}" dt="2020-10-24T17:26:22.657" v="1" actId="1076"/>
      <pc:docMkLst>
        <pc:docMk/>
      </pc:docMkLst>
      <pc:sldChg chg="modSp">
        <pc:chgData name="prisca.gaigg" userId="S::prisca.gaigg_zeka-schulen.ch#ext#@phzh.onmicrosoft.com::a15e7940-957e-48aa-bb1d-50f22e3eaf7e" providerId="AD" clId="Web-{852FFB73-E147-BB4A-0793-C2BE823FE87F}" dt="2020-10-24T17:26:22.657" v="1" actId="1076"/>
        <pc:sldMkLst>
          <pc:docMk/>
          <pc:sldMk cId="3748493330" sldId="287"/>
        </pc:sldMkLst>
      </pc:sldChg>
    </pc:docChg>
  </pc:docChgLst>
  <pc:docChgLst>
    <pc:chgData name="prisca.gaigg" userId="S::prisca.gaigg_zeka-schulen.ch#ext#@phzh.onmicrosoft.com::a15e7940-957e-48aa-bb1d-50f22e3eaf7e" providerId="AD" clId="Web-{03F4E383-2086-6096-C44C-4E2A45FFA0A7}"/>
    <pc:docChg chg="modSld">
      <pc:chgData name="prisca.gaigg" userId="S::prisca.gaigg_zeka-schulen.ch#ext#@phzh.onmicrosoft.com::a15e7940-957e-48aa-bb1d-50f22e3eaf7e" providerId="AD" clId="Web-{03F4E383-2086-6096-C44C-4E2A45FFA0A7}" dt="2020-10-24T17:25:17.291" v="172" actId="20577"/>
      <pc:docMkLst>
        <pc:docMk/>
      </pc:docMkLst>
      <pc:sldChg chg="addSp modSp">
        <pc:chgData name="prisca.gaigg" userId="S::prisca.gaigg_zeka-schulen.ch#ext#@phzh.onmicrosoft.com::a15e7940-957e-48aa-bb1d-50f22e3eaf7e" providerId="AD" clId="Web-{03F4E383-2086-6096-C44C-4E2A45FFA0A7}" dt="2020-10-24T17:25:17.291" v="172" actId="20577"/>
        <pc:sldMkLst>
          <pc:docMk/>
          <pc:sldMk cId="3748493330" sldId="287"/>
        </pc:sldMkLst>
      </pc:sldChg>
    </pc:docChg>
  </pc:docChgLst>
  <pc:docChgLst>
    <pc:chgData name="simone.bider" userId="S::simone.bider_schule-maur.ch#ext#@phzh.onmicrosoft.com::8cc6c116-2dcb-417c-a4aa-bed8f35a8853" providerId="AD" clId="Web-{22753572-87A4-4439-BBB2-AD36FE41A250}"/>
    <pc:docChg chg="modSld">
      <pc:chgData name="simone.bider" userId="S::simone.bider_schule-maur.ch#ext#@phzh.onmicrosoft.com::8cc6c116-2dcb-417c-a4aa-bed8f35a8853" providerId="AD" clId="Web-{22753572-87A4-4439-BBB2-AD36FE41A250}" dt="2020-10-27T13:37:25.225" v="8" actId="20577"/>
      <pc:docMkLst>
        <pc:docMk/>
      </pc:docMkLst>
      <pc:sldChg chg="modSp">
        <pc:chgData name="simone.bider" userId="S::simone.bider_schule-maur.ch#ext#@phzh.onmicrosoft.com::8cc6c116-2dcb-417c-a4aa-bed8f35a8853" providerId="AD" clId="Web-{22753572-87A4-4439-BBB2-AD36FE41A250}" dt="2020-10-27T13:37:25.225" v="8" actId="20577"/>
        <pc:sldMkLst>
          <pc:docMk/>
          <pc:sldMk cId="1386085561" sldId="286"/>
        </pc:sldMkLst>
      </pc:sldChg>
    </pc:docChg>
  </pc:docChgLst>
  <pc:docChgLst>
    <pc:chgData name="Nadine Maiocchi" userId="S::nadine.maiocchi_schuleneftenbach.onmicrosoft.com#ext#@phzh.onmicrosoft.com::2cd81ce2-3eed-4cfd-8f13-72b2b691c4e2" providerId="AD" clId="Web-{7B7B04EE-07E1-4592-B73B-1A5BFE17A28C}"/>
    <pc:docChg chg="modSld">
      <pc:chgData name="Nadine Maiocchi" userId="S::nadine.maiocchi_schuleneftenbach.onmicrosoft.com#ext#@phzh.onmicrosoft.com::2cd81ce2-3eed-4cfd-8f13-72b2b691c4e2" providerId="AD" clId="Web-{7B7B04EE-07E1-4592-B73B-1A5BFE17A28C}" dt="2022-03-04T15:12:37.025" v="163" actId="20577"/>
      <pc:docMkLst>
        <pc:docMk/>
      </pc:docMkLst>
      <pc:sldChg chg="modSp">
        <pc:chgData name="Nadine Maiocchi" userId="S::nadine.maiocchi_schuleneftenbach.onmicrosoft.com#ext#@phzh.onmicrosoft.com::2cd81ce2-3eed-4cfd-8f13-72b2b691c4e2" providerId="AD" clId="Web-{7B7B04EE-07E1-4592-B73B-1A5BFE17A28C}" dt="2022-03-04T15:12:37.025" v="163" actId="20577"/>
        <pc:sldMkLst>
          <pc:docMk/>
          <pc:sldMk cId="2161174788" sldId="285"/>
        </pc:sldMkLst>
      </pc:sldChg>
    </pc:docChg>
  </pc:docChgLst>
  <pc:docChgLst>
    <pc:chgData name="Daniel Wegmann" userId="S::daniel.wegmann_winschulen.ch#ext#@phzh.onmicrosoft.com::23e3597e-c175-4520-bf6d-ca02e2812fcc" providerId="AD" clId="Web-{0EB04E5B-7256-4905-BE0F-779BDF4C1510}"/>
    <pc:docChg chg="modSld">
      <pc:chgData name="Daniel Wegmann" userId="S::daniel.wegmann_winschulen.ch#ext#@phzh.onmicrosoft.com::23e3597e-c175-4520-bf6d-ca02e2812fcc" providerId="AD" clId="Web-{0EB04E5B-7256-4905-BE0F-779BDF4C1510}" dt="2022-03-17T16:37:06.736" v="196" actId="14100"/>
      <pc:docMkLst>
        <pc:docMk/>
      </pc:docMkLst>
      <pc:sldChg chg="addSp modSp">
        <pc:chgData name="Daniel Wegmann" userId="S::daniel.wegmann_winschulen.ch#ext#@phzh.onmicrosoft.com::23e3597e-c175-4520-bf6d-ca02e2812fcc" providerId="AD" clId="Web-{0EB04E5B-7256-4905-BE0F-779BDF4C1510}" dt="2022-03-17T16:37:06.736" v="196" actId="14100"/>
        <pc:sldMkLst>
          <pc:docMk/>
          <pc:sldMk cId="274128406" sldId="296"/>
        </pc:sldMkLst>
      </pc:sldChg>
    </pc:docChg>
  </pc:docChgLst>
  <pc:docChgLst>
    <pc:chgData name="sandro.kuebler" userId="S::sandro.kuebler_schulen-niederhasli.ch#ext#@phzh.onmicrosoft.com::1c38036a-8372-4350-b7e4-6c4715645e9a" providerId="AD" clId="Web-{A1AAF1A8-D768-402A-AEF6-AC7E05607901}"/>
    <pc:docChg chg="modSld">
      <pc:chgData name="sandro.kuebler" userId="S::sandro.kuebler_schulen-niederhasli.ch#ext#@phzh.onmicrosoft.com::1c38036a-8372-4350-b7e4-6c4715645e9a" providerId="AD" clId="Web-{A1AAF1A8-D768-402A-AEF6-AC7E05607901}" dt="2022-11-16T16:31:03.186" v="473" actId="20577"/>
      <pc:docMkLst>
        <pc:docMk/>
      </pc:docMkLst>
      <pc:sldChg chg="addSp delSp modSp">
        <pc:chgData name="sandro.kuebler" userId="S::sandro.kuebler_schulen-niederhasli.ch#ext#@phzh.onmicrosoft.com::1c38036a-8372-4350-b7e4-6c4715645e9a" providerId="AD" clId="Web-{A1AAF1A8-D768-402A-AEF6-AC7E05607901}" dt="2022-11-16T16:31:03.186" v="473" actId="20577"/>
        <pc:sldMkLst>
          <pc:docMk/>
          <pc:sldMk cId="322279767" sldId="310"/>
        </pc:sldMkLst>
      </pc:sldChg>
    </pc:docChg>
  </pc:docChgLst>
  <pc:docChgLst>
    <pc:chgData name="markus.ruckstuhl" userId="S::markus.ruckstuhl_schule-adliswil.ch#ext#@phzh.onmicrosoft.com::1d2195f5-f03e-465f-9c30-ef1769b55228" providerId="AD" clId="Web-{8742CF0E-AF75-E840-4CD8-4015322DC680}"/>
    <pc:docChg chg="addSld delSld modSld">
      <pc:chgData name="markus.ruckstuhl" userId="S::markus.ruckstuhl_schule-adliswil.ch#ext#@phzh.onmicrosoft.com::1d2195f5-f03e-465f-9c30-ef1769b55228" providerId="AD" clId="Web-{8742CF0E-AF75-E840-4CD8-4015322DC680}" dt="2020-11-16T15:03:27.178" v="135"/>
      <pc:docMkLst>
        <pc:docMk/>
      </pc:docMkLst>
      <pc:sldChg chg="del">
        <pc:chgData name="markus.ruckstuhl" userId="S::markus.ruckstuhl_schule-adliswil.ch#ext#@phzh.onmicrosoft.com::1d2195f5-f03e-465f-9c30-ef1769b55228" providerId="AD" clId="Web-{8742CF0E-AF75-E840-4CD8-4015322DC680}" dt="2020-11-16T15:00:55.721" v="0"/>
        <pc:sldMkLst>
          <pc:docMk/>
          <pc:sldMk cId="2822458143" sldId="290"/>
        </pc:sldMkLst>
      </pc:sldChg>
      <pc:sldChg chg="delSp modSp add replId">
        <pc:chgData name="markus.ruckstuhl" userId="S::markus.ruckstuhl_schule-adliswil.ch#ext#@phzh.onmicrosoft.com::1d2195f5-f03e-465f-9c30-ef1769b55228" providerId="AD" clId="Web-{8742CF0E-AF75-E840-4CD8-4015322DC680}" dt="2020-11-16T15:03:13.443" v="132"/>
        <pc:sldMkLst>
          <pc:docMk/>
          <pc:sldMk cId="440227489" sldId="295"/>
        </pc:sldMkLst>
      </pc:sldChg>
      <pc:sldChg chg="add replId">
        <pc:chgData name="markus.ruckstuhl" userId="S::markus.ruckstuhl_schule-adliswil.ch#ext#@phzh.onmicrosoft.com::1d2195f5-f03e-465f-9c30-ef1769b55228" providerId="AD" clId="Web-{8742CF0E-AF75-E840-4CD8-4015322DC680}" dt="2020-11-16T15:03:21.974" v="133"/>
        <pc:sldMkLst>
          <pc:docMk/>
          <pc:sldMk cId="512551011" sldId="296"/>
        </pc:sldMkLst>
      </pc:sldChg>
      <pc:sldChg chg="add replId">
        <pc:chgData name="markus.ruckstuhl" userId="S::markus.ruckstuhl_schule-adliswil.ch#ext#@phzh.onmicrosoft.com::1d2195f5-f03e-465f-9c30-ef1769b55228" providerId="AD" clId="Web-{8742CF0E-AF75-E840-4CD8-4015322DC680}" dt="2020-11-16T15:03:25.084" v="134"/>
        <pc:sldMkLst>
          <pc:docMk/>
          <pc:sldMk cId="3011360001" sldId="297"/>
        </pc:sldMkLst>
      </pc:sldChg>
      <pc:sldChg chg="add replId">
        <pc:chgData name="markus.ruckstuhl" userId="S::markus.ruckstuhl_schule-adliswil.ch#ext#@phzh.onmicrosoft.com::1d2195f5-f03e-465f-9c30-ef1769b55228" providerId="AD" clId="Web-{8742CF0E-AF75-E840-4CD8-4015322DC680}" dt="2020-11-16T15:03:27.178" v="135"/>
        <pc:sldMkLst>
          <pc:docMk/>
          <pc:sldMk cId="4074226339" sldId="298"/>
        </pc:sldMkLst>
      </pc:sldChg>
    </pc:docChg>
  </pc:docChgLst>
  <pc:docChgLst>
    <pc:chgData name="Nadine Maiocchi" userId="S::nadine.maiocchi_schuleneftenbach.onmicrosoft.com#ext#@phzh.onmicrosoft.com::2cd81ce2-3eed-4cfd-8f13-72b2b691c4e2" providerId="AD" clId="Web-{E78C61AC-E8FE-406B-B123-ABAEB090B23D}"/>
    <pc:docChg chg="modSld">
      <pc:chgData name="Nadine Maiocchi" userId="S::nadine.maiocchi_schuleneftenbach.onmicrosoft.com#ext#@phzh.onmicrosoft.com::2cd81ce2-3eed-4cfd-8f13-72b2b691c4e2" providerId="AD" clId="Web-{E78C61AC-E8FE-406B-B123-ABAEB090B23D}" dt="2022-03-17T13:48:38.448" v="442" actId="20577"/>
      <pc:docMkLst>
        <pc:docMk/>
      </pc:docMkLst>
      <pc:sldChg chg="addSp modSp">
        <pc:chgData name="Nadine Maiocchi" userId="S::nadine.maiocchi_schuleneftenbach.onmicrosoft.com#ext#@phzh.onmicrosoft.com::2cd81ce2-3eed-4cfd-8f13-72b2b691c4e2" providerId="AD" clId="Web-{E78C61AC-E8FE-406B-B123-ABAEB090B23D}" dt="2022-03-17T13:48:38.448" v="442" actId="20577"/>
        <pc:sldMkLst>
          <pc:docMk/>
          <pc:sldMk cId="2161174788" sldId="285"/>
        </pc:sldMkLst>
      </pc:sldChg>
    </pc:docChg>
  </pc:docChgLst>
  <pc:docChgLst>
    <pc:chgData name="Kunz André" userId="S::andre.kunz_schulezollikon.ch#ext#@phzh.onmicrosoft.com::d7a0df4a-1142-4f33-9edd-9faef3209bb1" providerId="AD" clId="Web-{CFDA40D3-FE94-4EE8-9860-0EEEAA594DF8}"/>
    <pc:docChg chg="modSld">
      <pc:chgData name="Kunz André" userId="S::andre.kunz_schulezollikon.ch#ext#@phzh.onmicrosoft.com::d7a0df4a-1142-4f33-9edd-9faef3209bb1" providerId="AD" clId="Web-{CFDA40D3-FE94-4EE8-9860-0EEEAA594DF8}" dt="2022-03-09T10:16:47.577" v="503" actId="20577"/>
      <pc:docMkLst>
        <pc:docMk/>
      </pc:docMkLst>
      <pc:sldChg chg="modSp">
        <pc:chgData name="Kunz André" userId="S::andre.kunz_schulezollikon.ch#ext#@phzh.onmicrosoft.com::d7a0df4a-1142-4f33-9edd-9faef3209bb1" providerId="AD" clId="Web-{CFDA40D3-FE94-4EE8-9860-0EEEAA594DF8}" dt="2022-03-09T09:47:42.101" v="31" actId="20577"/>
        <pc:sldMkLst>
          <pc:docMk/>
          <pc:sldMk cId="2211908702" sldId="290"/>
        </pc:sldMkLst>
      </pc:sldChg>
      <pc:sldChg chg="addSp modSp">
        <pc:chgData name="Kunz André" userId="S::andre.kunz_schulezollikon.ch#ext#@phzh.onmicrosoft.com::d7a0df4a-1142-4f33-9edd-9faef3209bb1" providerId="AD" clId="Web-{CFDA40D3-FE94-4EE8-9860-0EEEAA594DF8}" dt="2022-03-09T10:16:47.577" v="503" actId="20577"/>
        <pc:sldMkLst>
          <pc:docMk/>
          <pc:sldMk cId="3268371557" sldId="291"/>
        </pc:sldMkLst>
      </pc:sldChg>
    </pc:docChg>
  </pc:docChgLst>
  <pc:docChgLst>
    <pc:chgData name="Rahel Tobler" userId="S::rahel.tobler_schule-lufingen.ch#ext#@phzh.onmicrosoft.com::bf91a1ce-bc51-440c-a8eb-6cde65a8d95f" providerId="AD" clId="Web-{DC9439D9-81FB-7607-FB62-C35EBA165214}"/>
    <pc:docChg chg="modSld">
      <pc:chgData name="Rahel Tobler" userId="S::rahel.tobler_schule-lufingen.ch#ext#@phzh.onmicrosoft.com::bf91a1ce-bc51-440c-a8eb-6cde65a8d95f" providerId="AD" clId="Web-{DC9439D9-81FB-7607-FB62-C35EBA165214}" dt="2020-10-23T14:39:40.231" v="367" actId="20577"/>
      <pc:docMkLst>
        <pc:docMk/>
      </pc:docMkLst>
      <pc:sldChg chg="addSp modSp">
        <pc:chgData name="Rahel Tobler" userId="S::rahel.tobler_schule-lufingen.ch#ext#@phzh.onmicrosoft.com::bf91a1ce-bc51-440c-a8eb-6cde65a8d95f" providerId="AD" clId="Web-{DC9439D9-81FB-7607-FB62-C35EBA165214}" dt="2020-10-23T14:39:40.231" v="367" actId="20577"/>
        <pc:sldMkLst>
          <pc:docMk/>
          <pc:sldMk cId="3788379585" sldId="282"/>
        </pc:sldMkLst>
      </pc:sldChg>
    </pc:docChg>
  </pc:docChgLst>
  <pc:docChgLst>
    <pc:chgData name="Peter Monika" userId="S::monika.peter_schule-wettingen.ch#ext#@phzh.onmicrosoft.com::72367b7b-6b4e-49ad-836f-ca37ac16f049" providerId="AD" clId="Web-{71E2B1D4-E544-25C3-9A65-74E53DCF84E7}"/>
    <pc:docChg chg="modSld">
      <pc:chgData name="Peter Monika" userId="S::monika.peter_schule-wettingen.ch#ext#@phzh.onmicrosoft.com::72367b7b-6b4e-49ad-836f-ca37ac16f049" providerId="AD" clId="Web-{71E2B1D4-E544-25C3-9A65-74E53DCF84E7}" dt="2023-01-09T14:02:05.789" v="176" actId="20577"/>
      <pc:docMkLst>
        <pc:docMk/>
      </pc:docMkLst>
      <pc:sldChg chg="addSp modSp">
        <pc:chgData name="Peter Monika" userId="S::monika.peter_schule-wettingen.ch#ext#@phzh.onmicrosoft.com::72367b7b-6b4e-49ad-836f-ca37ac16f049" providerId="AD" clId="Web-{71E2B1D4-E544-25C3-9A65-74E53DCF84E7}" dt="2023-01-09T14:02:05.789" v="176" actId="20577"/>
        <pc:sldMkLst>
          <pc:docMk/>
          <pc:sldMk cId="4134552074" sldId="320"/>
        </pc:sldMkLst>
      </pc:sldChg>
    </pc:docChg>
  </pc:docChgLst>
  <pc:docChgLst>
    <pc:chgData name="franci.kessler" userId="S::franci.kessler_gmail.com#ext#@phzh.onmicrosoft.com::5b1cf537-4548-499b-ba35-f5fccf545a7b" providerId="AD" clId="Web-{2EB63D6F-8B0E-415A-9DDC-A6A91C1F4944}"/>
    <pc:docChg chg="modSld">
      <pc:chgData name="franci.kessler" userId="S::franci.kessler_gmail.com#ext#@phzh.onmicrosoft.com::5b1cf537-4548-499b-ba35-f5fccf545a7b" providerId="AD" clId="Web-{2EB63D6F-8B0E-415A-9DDC-A6A91C1F4944}" dt="2023-01-01T20:48:03.319" v="277" actId="20577"/>
      <pc:docMkLst>
        <pc:docMk/>
      </pc:docMkLst>
      <pc:sldChg chg="addSp modSp">
        <pc:chgData name="franci.kessler" userId="S::franci.kessler_gmail.com#ext#@phzh.onmicrosoft.com::5b1cf537-4548-499b-ba35-f5fccf545a7b" providerId="AD" clId="Web-{2EB63D6F-8B0E-415A-9DDC-A6A91C1F4944}" dt="2023-01-01T20:48:03.319" v="277" actId="20577"/>
        <pc:sldMkLst>
          <pc:docMk/>
          <pc:sldMk cId="2433633545" sldId="319"/>
        </pc:sldMkLst>
      </pc:sldChg>
    </pc:docChg>
  </pc:docChgLst>
  <pc:docChgLst>
    <pc:chgData name="christina.rominger" userId="S::christina.rominger_schule-rifferswil.ch#ext#@phzh.onmicrosoft.com::618f6542-28e9-4f76-8bb5-5e7d7b019dd5" providerId="AD" clId="Web-{1B5FB827-47AC-6CA1-01B6-D58A50702746}"/>
    <pc:docChg chg="modSld">
      <pc:chgData name="christina.rominger" userId="S::christina.rominger_schule-rifferswil.ch#ext#@phzh.onmicrosoft.com::618f6542-28e9-4f76-8bb5-5e7d7b019dd5" providerId="AD" clId="Web-{1B5FB827-47AC-6CA1-01B6-D58A50702746}" dt="2021-12-06T17:53:51.913" v="3" actId="20577"/>
      <pc:docMkLst>
        <pc:docMk/>
      </pc:docMkLst>
      <pc:sldChg chg="modSp">
        <pc:chgData name="christina.rominger" userId="S::christina.rominger_schule-rifferswil.ch#ext#@phzh.onmicrosoft.com::618f6542-28e9-4f76-8bb5-5e7d7b019dd5" providerId="AD" clId="Web-{1B5FB827-47AC-6CA1-01B6-D58A50702746}" dt="2021-12-06T17:53:51.913" v="3" actId="20577"/>
        <pc:sldMkLst>
          <pc:docMk/>
          <pc:sldMk cId="898499641" sldId="284"/>
        </pc:sldMkLst>
      </pc:sldChg>
    </pc:docChg>
  </pc:docChgLst>
  <pc:docChgLst>
    <pc:chgData name="Lan Blaser" userId="S::lan.blaser_sekuster.ch#ext#@phzh.onmicrosoft.com::c3760b18-4b82-447d-b2e8-2559300b56c0" providerId="AD" clId="Web-{C0D2D392-FB5C-4AD6-AA86-063E29238FA1}"/>
    <pc:docChg chg="modSld">
      <pc:chgData name="Lan Blaser" userId="S::lan.blaser_sekuster.ch#ext#@phzh.onmicrosoft.com::c3760b18-4b82-447d-b2e8-2559300b56c0" providerId="AD" clId="Web-{C0D2D392-FB5C-4AD6-AA86-063E29238FA1}" dt="2022-03-16T16:53:18.355" v="190" actId="20577"/>
      <pc:docMkLst>
        <pc:docMk/>
      </pc:docMkLst>
      <pc:sldChg chg="addSp modSp">
        <pc:chgData name="Lan Blaser" userId="S::lan.blaser_sekuster.ch#ext#@phzh.onmicrosoft.com::c3760b18-4b82-447d-b2e8-2559300b56c0" providerId="AD" clId="Web-{C0D2D392-FB5C-4AD6-AA86-063E29238FA1}" dt="2022-03-16T16:53:18.355" v="190" actId="20577"/>
        <pc:sldMkLst>
          <pc:docMk/>
          <pc:sldMk cId="933560702" sldId="287"/>
        </pc:sldMkLst>
      </pc:sldChg>
    </pc:docChg>
  </pc:docChgLst>
  <pc:docChgLst>
    <pc:chgData name="Isabelle vonarb" userId="S::isabelle.vonarb_schulen-aargau.ch#ext#@phzh.onmicrosoft.com::ec8b92b0-f915-4eb1-a50b-eb89b23d5e35" providerId="AD" clId="Web-{8A52E19D-907E-4C5C-9248-26B493CF4DDE}"/>
    <pc:docChg chg="modSld">
      <pc:chgData name="Isabelle vonarb" userId="S::isabelle.vonarb_schulen-aargau.ch#ext#@phzh.onmicrosoft.com::ec8b92b0-f915-4eb1-a50b-eb89b23d5e35" providerId="AD" clId="Web-{8A52E19D-907E-4C5C-9248-26B493CF4DDE}" dt="2021-11-22T16:41:45.683" v="3" actId="20577"/>
      <pc:docMkLst>
        <pc:docMk/>
      </pc:docMkLst>
      <pc:sldChg chg="addCm">
        <pc:chgData name="Isabelle vonarb" userId="S::isabelle.vonarb_schulen-aargau.ch#ext#@phzh.onmicrosoft.com::ec8b92b0-f915-4eb1-a50b-eb89b23d5e35" providerId="AD" clId="Web-{8A52E19D-907E-4C5C-9248-26B493CF4DDE}" dt="2021-11-22T16:31:45.907" v="0"/>
        <pc:sldMkLst>
          <pc:docMk/>
          <pc:sldMk cId="0" sldId="278"/>
        </pc:sldMkLst>
      </pc:sldChg>
      <pc:sldChg chg="modSp">
        <pc:chgData name="Isabelle vonarb" userId="S::isabelle.vonarb_schulen-aargau.ch#ext#@phzh.onmicrosoft.com::ec8b92b0-f915-4eb1-a50b-eb89b23d5e35" providerId="AD" clId="Web-{8A52E19D-907E-4C5C-9248-26B493CF4DDE}" dt="2021-11-22T16:41:45.683" v="3" actId="20577"/>
        <pc:sldMkLst>
          <pc:docMk/>
          <pc:sldMk cId="1306040904" sldId="281"/>
        </pc:sldMkLst>
      </pc:sldChg>
    </pc:docChg>
  </pc:docChgLst>
  <pc:docChgLst>
    <pc:chgData name="Janine Trütsch (JTR)" userId="6b5e24f6-7048-467c-8b0a-27eec49942d8" providerId="ADAL" clId="{4780612D-D098-438B-B509-256EA8D9B204}"/>
    <pc:docChg chg="delSld">
      <pc:chgData name="Janine Trütsch (JTR)" userId="6b5e24f6-7048-467c-8b0a-27eec49942d8" providerId="ADAL" clId="{4780612D-D098-438B-B509-256EA8D9B204}" dt="2025-10-17T09:09:09.322" v="0" actId="47"/>
      <pc:docMkLst>
        <pc:docMk/>
      </pc:docMkLst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1260240954" sldId="321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166974499" sldId="322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625004630" sldId="323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4158321091" sldId="324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157169535" sldId="325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1435882486" sldId="326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1368060551" sldId="327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242418471" sldId="328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951990917" sldId="329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199784356" sldId="330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1058846743" sldId="331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997962212" sldId="332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942138956" sldId="333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4278155341" sldId="334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702057002" sldId="335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007474702" sldId="336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1672049" sldId="337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630595838" sldId="338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396461463" sldId="339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397057254" sldId="340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210854161" sldId="341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749565233" sldId="342"/>
        </pc:sldMkLst>
      </pc:sldChg>
      <pc:sldChg chg="del">
        <pc:chgData name="Janine Trütsch (JTR)" userId="6b5e24f6-7048-467c-8b0a-27eec49942d8" providerId="ADAL" clId="{4780612D-D098-438B-B509-256EA8D9B204}" dt="2025-10-17T09:09:09.322" v="0" actId="47"/>
        <pc:sldMkLst>
          <pc:docMk/>
          <pc:sldMk cId="2658214576" sldId="343"/>
        </pc:sldMkLst>
      </pc:sldChg>
    </pc:docChg>
  </pc:docChgLst>
  <pc:docChgLst>
    <pc:chgData name="steve.pletscher" userId="S::steve.pletscher_winschulen.ch#ext#@phzh.onmicrosoft.com::624970fb-c358-4974-ac67-bb32eabca9eb" providerId="AD" clId="Web-{A817083A-D53B-4002-AE30-58C7B995D945}"/>
    <pc:docChg chg="addSld modSld">
      <pc:chgData name="steve.pletscher" userId="S::steve.pletscher_winschulen.ch#ext#@phzh.onmicrosoft.com::624970fb-c358-4974-ac67-bb32eabca9eb" providerId="AD" clId="Web-{A817083A-D53B-4002-AE30-58C7B995D945}" dt="2022-03-23T11:43:57.303" v="336" actId="20577"/>
      <pc:docMkLst>
        <pc:docMk/>
      </pc:docMkLst>
      <pc:sldChg chg="delSp modSp add replId">
        <pc:chgData name="steve.pletscher" userId="S::steve.pletscher_winschulen.ch#ext#@phzh.onmicrosoft.com::624970fb-c358-4974-ac67-bb32eabca9eb" providerId="AD" clId="Web-{A817083A-D53B-4002-AE30-58C7B995D945}" dt="2022-03-23T11:43:57.303" v="336" actId="20577"/>
        <pc:sldMkLst>
          <pc:docMk/>
          <pc:sldMk cId="1799268956" sldId="303"/>
        </pc:sldMkLst>
      </pc:sldChg>
    </pc:docChg>
  </pc:docChgLst>
  <pc:docChgLst>
    <pc:chgData name="Diego Moser" userId="S::diego.moser_schule-wetzikon.ch#ext#@phzh.onmicrosoft.com::4ce1392a-feda-4404-982e-47bfc5c4dfb8" providerId="AD" clId="Web-{71383241-E1F7-4D28-BF72-BE6A54F1FEAA}"/>
    <pc:docChg chg="modSld">
      <pc:chgData name="Diego Moser" userId="S::diego.moser_schule-wetzikon.ch#ext#@phzh.onmicrosoft.com::4ce1392a-feda-4404-982e-47bfc5c4dfb8" providerId="AD" clId="Web-{71383241-E1F7-4D28-BF72-BE6A54F1FEAA}" dt="2021-11-20T20:27:32.916" v="859" actId="20577"/>
      <pc:docMkLst>
        <pc:docMk/>
      </pc:docMkLst>
      <pc:sldChg chg="addSp modSp">
        <pc:chgData name="Diego Moser" userId="S::diego.moser_schule-wetzikon.ch#ext#@phzh.onmicrosoft.com::4ce1392a-feda-4404-982e-47bfc5c4dfb8" providerId="AD" clId="Web-{71383241-E1F7-4D28-BF72-BE6A54F1FEAA}" dt="2021-11-20T20:27:32.916" v="859" actId="20577"/>
        <pc:sldMkLst>
          <pc:docMk/>
          <pc:sldMk cId="3788379585" sldId="282"/>
        </pc:sldMkLst>
      </pc:sldChg>
    </pc:docChg>
  </pc:docChgLst>
  <pc:docChgLst>
    <pc:chgData name="Nadine Joray" userId="S::nadine.joray_buesserach.onmicrosoft.com#ext#@phzh.onmicrosoft.com::2b1d4e86-7234-4b98-a428-d03aa702c6c0" providerId="AD" clId="Web-{58D24CF9-4015-43C4-B565-7E12B1EF8CFA}"/>
    <pc:docChg chg="modSld">
      <pc:chgData name="Nadine Joray" userId="S::nadine.joray_buesserach.onmicrosoft.com#ext#@phzh.onmicrosoft.com::2b1d4e86-7234-4b98-a428-d03aa702c6c0" providerId="AD" clId="Web-{58D24CF9-4015-43C4-B565-7E12B1EF8CFA}" dt="2022-03-05T14:11:40.715" v="480" actId="1076"/>
      <pc:docMkLst>
        <pc:docMk/>
      </pc:docMkLst>
      <pc:sldChg chg="addSp modSp">
        <pc:chgData name="Nadine Joray" userId="S::nadine.joray_buesserach.onmicrosoft.com#ext#@phzh.onmicrosoft.com::2b1d4e86-7234-4b98-a428-d03aa702c6c0" providerId="AD" clId="Web-{58D24CF9-4015-43C4-B565-7E12B1EF8CFA}" dt="2022-03-05T14:11:40.715" v="480" actId="1076"/>
        <pc:sldMkLst>
          <pc:docMk/>
          <pc:sldMk cId="1740958816" sldId="288"/>
        </pc:sldMkLst>
      </pc:sldChg>
    </pc:docChg>
  </pc:docChgLst>
  <pc:docChgLst>
    <pc:chgData name="oswald" userId="S::oswald_sek-andelfingen.ch#ext#@phzh.onmicrosoft.com::b2f579e0-b849-4abb-b942-719c72a2536c" providerId="AD" clId="Web-{77B48E0C-DEDF-21C8-5525-8EC2580130B2}"/>
    <pc:docChg chg="modSld">
      <pc:chgData name="oswald" userId="S::oswald_sek-andelfingen.ch#ext#@phzh.onmicrosoft.com::b2f579e0-b849-4abb-b942-719c72a2536c" providerId="AD" clId="Web-{77B48E0C-DEDF-21C8-5525-8EC2580130B2}" dt="2022-03-09T09:08:22.240" v="1" actId="20577"/>
      <pc:docMkLst>
        <pc:docMk/>
      </pc:docMkLst>
      <pc:sldChg chg="modSp">
        <pc:chgData name="oswald" userId="S::oswald_sek-andelfingen.ch#ext#@phzh.onmicrosoft.com::b2f579e0-b849-4abb-b942-719c72a2536c" providerId="AD" clId="Web-{77B48E0C-DEDF-21C8-5525-8EC2580130B2}" dt="2022-03-09T09:08:22.240" v="1" actId="20577"/>
        <pc:sldMkLst>
          <pc:docMk/>
          <pc:sldMk cId="317500315" sldId="302"/>
        </pc:sldMkLst>
      </pc:sldChg>
    </pc:docChg>
  </pc:docChgLst>
  <pc:docChgLst>
    <pc:chgData name="Philipp Hänel" userId="S::p.haenel_sektw.ch#ext#@phzh.onmicrosoft.com::1a3acc89-65b7-40a7-8c08-15756d17b739" providerId="AD" clId="Web-{40448DE2-8E1C-4D74-9F5E-EEE1AE04DFD9}"/>
    <pc:docChg chg="modSld">
      <pc:chgData name="Philipp Hänel" userId="S::p.haenel_sektw.ch#ext#@phzh.onmicrosoft.com::1a3acc89-65b7-40a7-8c08-15756d17b739" providerId="AD" clId="Web-{40448DE2-8E1C-4D74-9F5E-EEE1AE04DFD9}" dt="2021-11-16T12:05:03.151" v="18" actId="20577"/>
      <pc:docMkLst>
        <pc:docMk/>
      </pc:docMkLst>
      <pc:sldChg chg="modSp">
        <pc:chgData name="Philipp Hänel" userId="S::p.haenel_sektw.ch#ext#@phzh.onmicrosoft.com::1a3acc89-65b7-40a7-8c08-15756d17b739" providerId="AD" clId="Web-{40448DE2-8E1C-4D74-9F5E-EEE1AE04DFD9}" dt="2021-11-16T12:05:03.151" v="18" actId="20577"/>
        <pc:sldMkLst>
          <pc:docMk/>
          <pc:sldMk cId="3314451462" sldId="280"/>
        </pc:sldMkLst>
      </pc:sldChg>
    </pc:docChg>
  </pc:docChgLst>
  <pc:docChgLst>
    <pc:chgData name="Serkan Yemisci" userId="S::syemisci_psa.ch#ext#@phzh.onmicrosoft.com::6b92a423-ae1e-4db5-bb56-e85ea7bc4a5b" providerId="AD" clId="Web-{A23216FB-0DC3-454B-BC09-2038CF683D28}"/>
    <pc:docChg chg="modSld">
      <pc:chgData name="Serkan Yemisci" userId="S::syemisci_psa.ch#ext#@phzh.onmicrosoft.com::6b92a423-ae1e-4db5-bb56-e85ea7bc4a5b" providerId="AD" clId="Web-{A23216FB-0DC3-454B-BC09-2038CF683D28}" dt="2022-11-11T12:30:36.121" v="674" actId="1076"/>
      <pc:docMkLst>
        <pc:docMk/>
      </pc:docMkLst>
      <pc:sldChg chg="addSp delSp modSp">
        <pc:chgData name="Serkan Yemisci" userId="S::syemisci_psa.ch#ext#@phzh.onmicrosoft.com::6b92a423-ae1e-4db5-bb56-e85ea7bc4a5b" providerId="AD" clId="Web-{A23216FB-0DC3-454B-BC09-2038CF683D28}" dt="2022-11-11T12:30:36.121" v="674" actId="1076"/>
        <pc:sldMkLst>
          <pc:docMk/>
          <pc:sldMk cId="1374803731" sldId="307"/>
        </pc:sldMkLst>
      </pc:sldChg>
    </pc:docChg>
  </pc:docChgLst>
  <pc:docChgLst>
    <pc:chgData name="Nicole Koller PsMo" userId="S::nicole.koller_schulemosnang.ch#ext#@phzh.onmicrosoft.com::aeaea168-52b3-4c77-8a1e-db437cb2851f" providerId="AD" clId="Web-{760C653D-26EB-4D30-9C1E-E10C0F2A4171}"/>
    <pc:docChg chg="modSld">
      <pc:chgData name="Nicole Koller PsMo" userId="S::nicole.koller_schulemosnang.ch#ext#@phzh.onmicrosoft.com::aeaea168-52b3-4c77-8a1e-db437cb2851f" providerId="AD" clId="Web-{760C653D-26EB-4D30-9C1E-E10C0F2A4171}" dt="2022-03-11T06:32:06.578" v="217" actId="20577"/>
      <pc:docMkLst>
        <pc:docMk/>
      </pc:docMkLst>
      <pc:sldChg chg="addSp modSp">
        <pc:chgData name="Nicole Koller PsMo" userId="S::nicole.koller_schulemosnang.ch#ext#@phzh.onmicrosoft.com::aeaea168-52b3-4c77-8a1e-db437cb2851f" providerId="AD" clId="Web-{760C653D-26EB-4D30-9C1E-E10C0F2A4171}" dt="2022-03-11T06:32:06.578" v="217" actId="20577"/>
        <pc:sldMkLst>
          <pc:docMk/>
          <pc:sldMk cId="854960185" sldId="293"/>
        </pc:sldMkLst>
      </pc:sldChg>
    </pc:docChg>
  </pc:docChgLst>
  <pc:docChgLst>
    <pc:chgData name="schwaller" userId="S::schwaller_gmx.ch#ext#@phzh.onmicrosoft.com::b8093291-1c18-48bc-a3ef-747f7f159115" providerId="AD" clId="Web-{8DF450DD-0DDB-78FF-3654-C2E992D3FC04}"/>
    <pc:docChg chg="modSld">
      <pc:chgData name="schwaller" userId="S::schwaller_gmx.ch#ext#@phzh.onmicrosoft.com::b8093291-1c18-48bc-a3ef-747f7f159115" providerId="AD" clId="Web-{8DF450DD-0DDB-78FF-3654-C2E992D3FC04}" dt="2022-11-29T16:48:09.575" v="726" actId="20577"/>
      <pc:docMkLst>
        <pc:docMk/>
      </pc:docMkLst>
      <pc:sldChg chg="addSp delSp modSp">
        <pc:chgData name="schwaller" userId="S::schwaller_gmx.ch#ext#@phzh.onmicrosoft.com::b8093291-1c18-48bc-a3ef-747f7f159115" providerId="AD" clId="Web-{8DF450DD-0DDB-78FF-3654-C2E992D3FC04}" dt="2022-11-29T16:48:09.575" v="726" actId="20577"/>
        <pc:sldMkLst>
          <pc:docMk/>
          <pc:sldMk cId="2614025779" sldId="315"/>
        </pc:sldMkLst>
      </pc:sldChg>
    </pc:docChg>
  </pc:docChgLst>
  <pc:docChgLst>
    <pc:chgData name="Andrea Aemisegger" userId="S::andrea.aemisegger_kst.ch#ext#@phzh.onmicrosoft.com::ec6116ab-0f85-4a9f-a165-10a66ec0d246" providerId="AD" clId="Web-{04A9CE60-564F-491A-B4E2-322EB30E2E55}"/>
    <pc:docChg chg="addSld delSld">
      <pc:chgData name="Andrea Aemisegger" userId="S::andrea.aemisegger_kst.ch#ext#@phzh.onmicrosoft.com::ec6116ab-0f85-4a9f-a165-10a66ec0d246" providerId="AD" clId="Web-{04A9CE60-564F-491A-B4E2-322EB30E2E55}" dt="2022-03-04T14:20:16.278" v="1"/>
      <pc:docMkLst>
        <pc:docMk/>
      </pc:docMkLst>
      <pc:sldChg chg="del">
        <pc:chgData name="Andrea Aemisegger" userId="S::andrea.aemisegger_kst.ch#ext#@phzh.onmicrosoft.com::ec6116ab-0f85-4a9f-a165-10a66ec0d246" providerId="AD" clId="Web-{04A9CE60-564F-491A-B4E2-322EB30E2E55}" dt="2022-03-04T14:20:08.341" v="0"/>
        <pc:sldMkLst>
          <pc:docMk/>
          <pc:sldMk cId="2479395220" sldId="286"/>
        </pc:sldMkLst>
      </pc:sldChg>
      <pc:sldChg chg="add replId">
        <pc:chgData name="Andrea Aemisegger" userId="S::andrea.aemisegger_kst.ch#ext#@phzh.onmicrosoft.com::ec6116ab-0f85-4a9f-a165-10a66ec0d246" providerId="AD" clId="Web-{04A9CE60-564F-491A-B4E2-322EB30E2E55}" dt="2022-03-04T14:20:16.278" v="1"/>
        <pc:sldMkLst>
          <pc:docMk/>
          <pc:sldMk cId="317500315" sldId="302"/>
        </pc:sldMkLst>
      </pc:sldChg>
    </pc:docChg>
  </pc:docChgLst>
  <pc:docChgLst>
    <pc:chgData name="Thomas Staub (TSA)" userId="de23c9fa-f376-4318-a864-b8cc478009d6" providerId="ADAL" clId="{F1717B68-34B8-8442-B69C-B17EDD23B447}"/>
    <pc:docChg chg="addSld">
      <pc:chgData name="Thomas Staub (TSA)" userId="de23c9fa-f376-4318-a864-b8cc478009d6" providerId="ADAL" clId="{F1717B68-34B8-8442-B69C-B17EDD23B447}" dt="2022-03-04T05:59:06.750" v="5" actId="2890"/>
      <pc:docMkLst>
        <pc:docMk/>
      </pc:docMkLst>
      <pc:sldChg chg="add">
        <pc:chgData name="Thomas Staub (TSA)" userId="de23c9fa-f376-4318-a864-b8cc478009d6" providerId="ADAL" clId="{F1717B68-34B8-8442-B69C-B17EDD23B447}" dt="2022-03-04T05:59:04.259" v="0" actId="2890"/>
        <pc:sldMkLst>
          <pc:docMk/>
          <pc:sldMk cId="274128406" sldId="296"/>
        </pc:sldMkLst>
      </pc:sldChg>
      <pc:sldChg chg="add">
        <pc:chgData name="Thomas Staub (TSA)" userId="de23c9fa-f376-4318-a864-b8cc478009d6" providerId="ADAL" clId="{F1717B68-34B8-8442-B69C-B17EDD23B447}" dt="2022-03-04T05:59:04.762" v="1" actId="2890"/>
        <pc:sldMkLst>
          <pc:docMk/>
          <pc:sldMk cId="2702230219" sldId="297"/>
        </pc:sldMkLst>
      </pc:sldChg>
      <pc:sldChg chg="add">
        <pc:chgData name="Thomas Staub (TSA)" userId="de23c9fa-f376-4318-a864-b8cc478009d6" providerId="ADAL" clId="{F1717B68-34B8-8442-B69C-B17EDD23B447}" dt="2022-03-04T05:59:04.950" v="2" actId="2890"/>
        <pc:sldMkLst>
          <pc:docMk/>
          <pc:sldMk cId="68521800" sldId="298"/>
        </pc:sldMkLst>
      </pc:sldChg>
      <pc:sldChg chg="add">
        <pc:chgData name="Thomas Staub (TSA)" userId="de23c9fa-f376-4318-a864-b8cc478009d6" providerId="ADAL" clId="{F1717B68-34B8-8442-B69C-B17EDD23B447}" dt="2022-03-04T05:59:05.165" v="3" actId="2890"/>
        <pc:sldMkLst>
          <pc:docMk/>
          <pc:sldMk cId="3557626678" sldId="299"/>
        </pc:sldMkLst>
      </pc:sldChg>
      <pc:sldChg chg="add">
        <pc:chgData name="Thomas Staub (TSA)" userId="de23c9fa-f376-4318-a864-b8cc478009d6" providerId="ADAL" clId="{F1717B68-34B8-8442-B69C-B17EDD23B447}" dt="2022-03-04T05:59:05.952" v="4" actId="2890"/>
        <pc:sldMkLst>
          <pc:docMk/>
          <pc:sldMk cId="1448040735" sldId="300"/>
        </pc:sldMkLst>
      </pc:sldChg>
      <pc:sldChg chg="add">
        <pc:chgData name="Thomas Staub (TSA)" userId="de23c9fa-f376-4318-a864-b8cc478009d6" providerId="ADAL" clId="{F1717B68-34B8-8442-B69C-B17EDD23B447}" dt="2022-03-04T05:59:06.750" v="5" actId="2890"/>
        <pc:sldMkLst>
          <pc:docMk/>
          <pc:sldMk cId="1287737409" sldId="301"/>
        </pc:sldMkLst>
      </pc:sldChg>
    </pc:docChg>
  </pc:docChgLst>
  <pc:docChgLst>
    <pc:chgData name="Schmuki Sibylle" userId="S::sibylle.schmuki_schule-teufen.ar.ch#ext#@phzh.onmicrosoft.com::33546d15-8036-4d86-83b5-368143471098" providerId="AD" clId="Web-{E7A9C017-5381-46E3-AA7A-4D5EBCBE7BA1}"/>
    <pc:docChg chg="modSld">
      <pc:chgData name="Schmuki Sibylle" userId="S::sibylle.schmuki_schule-teufen.ar.ch#ext#@phzh.onmicrosoft.com::33546d15-8036-4d86-83b5-368143471098" providerId="AD" clId="Web-{E7A9C017-5381-46E3-AA7A-4D5EBCBE7BA1}" dt="2022-11-22T07:16:05.001" v="29" actId="20577"/>
      <pc:docMkLst>
        <pc:docMk/>
      </pc:docMkLst>
      <pc:sldChg chg="modSp">
        <pc:chgData name="Schmuki Sibylle" userId="S::sibylle.schmuki_schule-teufen.ar.ch#ext#@phzh.onmicrosoft.com::33546d15-8036-4d86-83b5-368143471098" providerId="AD" clId="Web-{E7A9C017-5381-46E3-AA7A-4D5EBCBE7BA1}" dt="2022-11-22T07:16:05.001" v="29" actId="20577"/>
        <pc:sldMkLst>
          <pc:docMk/>
          <pc:sldMk cId="3651392057" sldId="312"/>
        </pc:sldMkLst>
      </pc:sldChg>
    </pc:docChg>
  </pc:docChgLst>
  <pc:docChgLst>
    <pc:chgData name="michaela.wey" userId="S::michaela.wey_schule-bubikon.ch#ext#@phzh.onmicrosoft.com::f34ac147-f1f8-4efa-bd1e-2e6e239be9fa" providerId="AD" clId="Web-{95E0194D-0091-443B-ADBC-116038F0F974}"/>
    <pc:docChg chg="modSld">
      <pc:chgData name="michaela.wey" userId="S::michaela.wey_schule-bubikon.ch#ext#@phzh.onmicrosoft.com::f34ac147-f1f8-4efa-bd1e-2e6e239be9fa" providerId="AD" clId="Web-{95E0194D-0091-443B-ADBC-116038F0F974}" dt="2020-10-23T13:04:18.634" v="371" actId="20577"/>
      <pc:docMkLst>
        <pc:docMk/>
      </pc:docMkLst>
      <pc:sldChg chg="addSp modSp">
        <pc:chgData name="michaela.wey" userId="S::michaela.wey_schule-bubikon.ch#ext#@phzh.onmicrosoft.com::f34ac147-f1f8-4efa-bd1e-2e6e239be9fa" providerId="AD" clId="Web-{95E0194D-0091-443B-ADBC-116038F0F974}" dt="2020-10-23T13:04:18.634" v="371" actId="20577"/>
        <pc:sldMkLst>
          <pc:docMk/>
          <pc:sldMk cId="2161174788" sldId="285"/>
        </pc:sldMkLst>
      </pc:sldChg>
    </pc:docChg>
  </pc:docChgLst>
  <pc:docChgLst>
    <pc:chgData name="buser.andrea" userId="S::buser.andrea_gmail.com#ext#@phzh.onmicrosoft.com::e86138fb-d485-455c-b830-005720052cea" providerId="AD" clId="Web-{CE038CE4-C703-4633-9955-D6E13F961FFD}"/>
    <pc:docChg chg="modSld">
      <pc:chgData name="buser.andrea" userId="S::buser.andrea_gmail.com#ext#@phzh.onmicrosoft.com::e86138fb-d485-455c-b830-005720052cea" providerId="AD" clId="Web-{CE038CE4-C703-4633-9955-D6E13F961FFD}" dt="2022-11-04T10:07:30.455" v="486" actId="20577"/>
      <pc:docMkLst>
        <pc:docMk/>
      </pc:docMkLst>
      <pc:sldChg chg="addSp delSp modSp">
        <pc:chgData name="buser.andrea" userId="S::buser.andrea_gmail.com#ext#@phzh.onmicrosoft.com::e86138fb-d485-455c-b830-005720052cea" providerId="AD" clId="Web-{CE038CE4-C703-4633-9955-D6E13F961FFD}" dt="2022-11-04T10:07:30.455" v="486" actId="20577"/>
        <pc:sldMkLst>
          <pc:docMk/>
          <pc:sldMk cId="525804350" sldId="305"/>
        </pc:sldMkLst>
      </pc:sldChg>
    </pc:docChg>
  </pc:docChgLst>
  <pc:docChgLst>
    <pc:chgData name="Vanessa Borer" userId="S::vanessaborer_pserschwil.onmicrosoft.com#ext#@phzh.onmicrosoft.com::f0b48904-c790-48d6-80ae-e0ade23563dc" providerId="AD" clId="Web-{327E7FBD-4000-495C-8AA6-04F70BE526A4}"/>
    <pc:docChg chg="modSld">
      <pc:chgData name="Vanessa Borer" userId="S::vanessaborer_pserschwil.onmicrosoft.com#ext#@phzh.onmicrosoft.com::f0b48904-c790-48d6-80ae-e0ade23563dc" providerId="AD" clId="Web-{327E7FBD-4000-495C-8AA6-04F70BE526A4}" dt="2022-03-09T13:38:56.308" v="10" actId="1076"/>
      <pc:docMkLst>
        <pc:docMk/>
      </pc:docMkLst>
      <pc:sldChg chg="addSp modSp">
        <pc:chgData name="Vanessa Borer" userId="S::vanessaborer_pserschwil.onmicrosoft.com#ext#@phzh.onmicrosoft.com::f0b48904-c790-48d6-80ae-e0ade23563dc" providerId="AD" clId="Web-{327E7FBD-4000-495C-8AA6-04F70BE526A4}" dt="2022-03-09T13:38:56.308" v="10" actId="1076"/>
        <pc:sldMkLst>
          <pc:docMk/>
          <pc:sldMk cId="3760402714" sldId="292"/>
        </pc:sldMkLst>
      </pc:sldChg>
    </pc:docChg>
  </pc:docChgLst>
  <pc:docChgLst>
    <pc:chgData name="Vanessa Borer" userId="S::vanessaborer_pserschwil.onmicrosoft.com#ext#@phzh.onmicrosoft.com::f0b48904-c790-48d6-80ae-e0ade23563dc" providerId="AD" clId="Web-{4347D5C9-068B-480B-A252-14868BA893CF}"/>
    <pc:docChg chg="modSld">
      <pc:chgData name="Vanessa Borer" userId="S::vanessaborer_pserschwil.onmicrosoft.com#ext#@phzh.onmicrosoft.com::f0b48904-c790-48d6-80ae-e0ade23563dc" providerId="AD" clId="Web-{4347D5C9-068B-480B-A252-14868BA893CF}" dt="2022-03-09T13:42:25.467" v="1" actId="20577"/>
      <pc:docMkLst>
        <pc:docMk/>
      </pc:docMkLst>
      <pc:sldChg chg="modSp">
        <pc:chgData name="Vanessa Borer" userId="S::vanessaborer_pserschwil.onmicrosoft.com#ext#@phzh.onmicrosoft.com::f0b48904-c790-48d6-80ae-e0ade23563dc" providerId="AD" clId="Web-{4347D5C9-068B-480B-A252-14868BA893CF}" dt="2022-03-09T13:42:25.467" v="1" actId="20577"/>
        <pc:sldMkLst>
          <pc:docMk/>
          <pc:sldMk cId="3760402714" sldId="292"/>
        </pc:sldMkLst>
      </pc:sldChg>
    </pc:docChg>
  </pc:docChgLst>
  <pc:docChgLst>
    <pc:chgData name="thomas.maag" userId="S::thomas.maag_win.ch#ext#@phzh.onmicrosoft.com::ebca5336-30cd-4767-afd5-31331a424759" providerId="AD" clId="Web-{0C0A9375-DFFD-49A0-93DD-625A9FB23638}"/>
    <pc:docChg chg="modSld">
      <pc:chgData name="thomas.maag" userId="S::thomas.maag_win.ch#ext#@phzh.onmicrosoft.com::ebca5336-30cd-4767-afd5-31331a424759" providerId="AD" clId="Web-{0C0A9375-DFFD-49A0-93DD-625A9FB23638}" dt="2022-03-09T09:21:41.062" v="373" actId="1076"/>
      <pc:docMkLst>
        <pc:docMk/>
      </pc:docMkLst>
      <pc:sldChg chg="addSp modSp">
        <pc:chgData name="thomas.maag" userId="S::thomas.maag_win.ch#ext#@phzh.onmicrosoft.com::ebca5336-30cd-4767-afd5-31331a424759" providerId="AD" clId="Web-{0C0A9375-DFFD-49A0-93DD-625A9FB23638}" dt="2022-03-09T09:21:41.062" v="373" actId="1076"/>
        <pc:sldMkLst>
          <pc:docMk/>
          <pc:sldMk cId="2211908702" sldId="290"/>
        </pc:sldMkLst>
      </pc:sldChg>
    </pc:docChg>
  </pc:docChgLst>
  <pc:docChgLst>
    <pc:chgData name="Vanessa Borer" userId="2cf0544d-544c-4c49-a931-183b57d74bfb" providerId="ADAL" clId="{DFCFAA5C-D4AF-454A-9BA6-76F179FA2CA4}"/>
    <pc:docChg chg="custSel modSld">
      <pc:chgData name="Vanessa Borer" userId="2cf0544d-544c-4c49-a931-183b57d74bfb" providerId="ADAL" clId="{DFCFAA5C-D4AF-454A-9BA6-76F179FA2CA4}" dt="2022-03-09T12:25:22.793" v="348" actId="20577"/>
      <pc:docMkLst>
        <pc:docMk/>
      </pc:docMkLst>
      <pc:sldChg chg="addSp delSp modSp mod">
        <pc:chgData name="Vanessa Borer" userId="2cf0544d-544c-4c49-a931-183b57d74bfb" providerId="ADAL" clId="{DFCFAA5C-D4AF-454A-9BA6-76F179FA2CA4}" dt="2022-03-09T12:25:22.793" v="348" actId="20577"/>
        <pc:sldMkLst>
          <pc:docMk/>
          <pc:sldMk cId="3760402714" sldId="292"/>
        </pc:sldMkLst>
      </pc:sldChg>
    </pc:docChg>
  </pc:docChgLst>
  <pc:docChgLst>
    <pc:chgData name="Hegelbach Lorenz" userId="S::hegelbachlorenz_schulekuesnacht.onmicrosoft.com#ext#@phzh.onmicrosoft.com::f969ce03-b3fd-45f5-8a14-85be92d04c48" providerId="AD" clId="Web-{923F8EF1-137F-986F-9960-930804481B76}"/>
    <pc:docChg chg="modSld">
      <pc:chgData name="Hegelbach Lorenz" userId="S::hegelbachlorenz_schulekuesnacht.onmicrosoft.com#ext#@phzh.onmicrosoft.com::f969ce03-b3fd-45f5-8a14-85be92d04c48" providerId="AD" clId="Web-{923F8EF1-137F-986F-9960-930804481B76}" dt="2022-03-16T17:27:29.072" v="529" actId="20577"/>
      <pc:docMkLst>
        <pc:docMk/>
      </pc:docMkLst>
      <pc:sldChg chg="addSp modSp">
        <pc:chgData name="Hegelbach Lorenz" userId="S::hegelbachlorenz_schulekuesnacht.onmicrosoft.com#ext#@phzh.onmicrosoft.com::f969ce03-b3fd-45f5-8a14-85be92d04c48" providerId="AD" clId="Web-{923F8EF1-137F-986F-9960-930804481B76}" dt="2022-03-16T17:27:29.072" v="529" actId="20577"/>
        <pc:sldMkLst>
          <pc:docMk/>
          <pc:sldMk cId="1737222322" sldId="295"/>
        </pc:sldMkLst>
      </pc:sldChg>
    </pc:docChg>
  </pc:docChgLst>
  <pc:docChgLst>
    <pc:chgData name="Hegelbach Lorenz" userId="S::hegelbachlorenz_schulekuesnacht.onmicrosoft.com#ext#@phzh.onmicrosoft.com::f969ce03-b3fd-45f5-8a14-85be92d04c48" providerId="AD" clId="Web-{EDFFEB6C-3A20-2F88-D802-9BB7AB7F8234}"/>
    <pc:docChg chg="modSld">
      <pc:chgData name="Hegelbach Lorenz" userId="S::hegelbachlorenz_schulekuesnacht.onmicrosoft.com#ext#@phzh.onmicrosoft.com::f969ce03-b3fd-45f5-8a14-85be92d04c48" providerId="AD" clId="Web-{EDFFEB6C-3A20-2F88-D802-9BB7AB7F8234}" dt="2022-03-17T17:36:21.356" v="20" actId="20577"/>
      <pc:docMkLst>
        <pc:docMk/>
      </pc:docMkLst>
      <pc:sldChg chg="modSp">
        <pc:chgData name="Hegelbach Lorenz" userId="S::hegelbachlorenz_schulekuesnacht.onmicrosoft.com#ext#@phzh.onmicrosoft.com::f969ce03-b3fd-45f5-8a14-85be92d04c48" providerId="AD" clId="Web-{EDFFEB6C-3A20-2F88-D802-9BB7AB7F8234}" dt="2022-03-17T17:36:21.356" v="20" actId="20577"/>
        <pc:sldMkLst>
          <pc:docMk/>
          <pc:sldMk cId="274128406" sldId="296"/>
        </pc:sldMkLst>
      </pc:sldChg>
    </pc:docChg>
  </pc:docChgLst>
  <pc:docChgLst>
    <pc:chgData name="Nicole Koller PsMo" userId="S::nicole.koller_schulemosnang.ch#ext#@phzh.onmicrosoft.com::aeaea168-52b3-4c77-8a1e-db437cb2851f" providerId="AD" clId="Web-{D171D525-DB2B-45C4-A36B-B3159496FAAA}"/>
    <pc:docChg chg="modSld">
      <pc:chgData name="Nicole Koller PsMo" userId="S::nicole.koller_schulemosnang.ch#ext#@phzh.onmicrosoft.com::aeaea168-52b3-4c77-8a1e-db437cb2851f" providerId="AD" clId="Web-{D171D525-DB2B-45C4-A36B-B3159496FAAA}" dt="2022-03-17T14:36:47.536" v="19" actId="20577"/>
      <pc:docMkLst>
        <pc:docMk/>
      </pc:docMkLst>
      <pc:sldChg chg="modSp">
        <pc:chgData name="Nicole Koller PsMo" userId="S::nicole.koller_schulemosnang.ch#ext#@phzh.onmicrosoft.com::aeaea168-52b3-4c77-8a1e-db437cb2851f" providerId="AD" clId="Web-{D171D525-DB2B-45C4-A36B-B3159496FAAA}" dt="2022-03-17T14:36:47.536" v="19" actId="20577"/>
        <pc:sldMkLst>
          <pc:docMk/>
          <pc:sldMk cId="854960185" sldId="293"/>
        </pc:sldMkLst>
      </pc:sldChg>
    </pc:docChg>
  </pc:docChgLst>
  <pc:docChgLst>
    <pc:chgData name="martinakyburz" userId="S::martinakyburz_hotmail.com#ext#@phzh.onmicrosoft.com::8d206705-7563-488e-8841-68ae37658684" providerId="AD" clId="Web-{71108FE1-7EB9-4B37-9F2A-544A72194E2A}"/>
    <pc:docChg chg="modSld">
      <pc:chgData name="martinakyburz" userId="S::martinakyburz_hotmail.com#ext#@phzh.onmicrosoft.com::8d206705-7563-488e-8841-68ae37658684" providerId="AD" clId="Web-{71108FE1-7EB9-4B37-9F2A-544A72194E2A}" dt="2020-11-19T13:54:40.035" v="391" actId="14100"/>
      <pc:docMkLst>
        <pc:docMk/>
      </pc:docMkLst>
      <pc:sldChg chg="addSp modSp">
        <pc:chgData name="martinakyburz" userId="S::martinakyburz_hotmail.com#ext#@phzh.onmicrosoft.com::8d206705-7563-488e-8841-68ae37658684" providerId="AD" clId="Web-{71108FE1-7EB9-4B37-9F2A-544A72194E2A}" dt="2020-11-19T13:54:40.035" v="391" actId="14100"/>
        <pc:sldMkLst>
          <pc:docMk/>
          <pc:sldMk cId="512551011" sldId="296"/>
        </pc:sldMkLst>
      </pc:sldChg>
    </pc:docChg>
  </pc:docChgLst>
  <pc:docChgLst>
    <pc:chgData name="Nouri Zeroual" userId="S::nouri.zeroual_schule-uitikon.ch#ext#@phzh.onmicrosoft.com::87edeb37-d6fd-4814-98af-742091aed5fb" providerId="AD" clId="Web-{98D39F6F-5F63-1BBB-EE16-4E085F3C74A6}"/>
    <pc:docChg chg="modSld">
      <pc:chgData name="Nouri Zeroual" userId="S::nouri.zeroual_schule-uitikon.ch#ext#@phzh.onmicrosoft.com::87edeb37-d6fd-4814-98af-742091aed5fb" providerId="AD" clId="Web-{98D39F6F-5F63-1BBB-EE16-4E085F3C74A6}" dt="2022-11-11T14:25:07.489" v="242" actId="20577"/>
      <pc:docMkLst>
        <pc:docMk/>
      </pc:docMkLst>
      <pc:sldChg chg="addSp modSp">
        <pc:chgData name="Nouri Zeroual" userId="S::nouri.zeroual_schule-uitikon.ch#ext#@phzh.onmicrosoft.com::87edeb37-d6fd-4814-98af-742091aed5fb" providerId="AD" clId="Web-{98D39F6F-5F63-1BBB-EE16-4E085F3C74A6}" dt="2022-11-11T14:25:07.489" v="242" actId="20577"/>
        <pc:sldMkLst>
          <pc:docMk/>
          <pc:sldMk cId="3242814118" sldId="308"/>
        </pc:sldMkLst>
      </pc:sldChg>
    </pc:docChg>
  </pc:docChgLst>
  <pc:docChgLst>
    <pc:chgData name="Philipp Spörri" userId="S::philipp.spoerri_primarschule-uster.ch#ext#@phzh.onmicrosoft.com::0ed02f66-c693-4f05-9b85-274569d1228b" providerId="AD" clId="Web-{B341D8CB-9A00-496C-936D-9674164461F9}"/>
    <pc:docChg chg="modSld">
      <pc:chgData name="Philipp Spörri" userId="S::philipp.spoerri_primarschule-uster.ch#ext#@phzh.onmicrosoft.com::0ed02f66-c693-4f05-9b85-274569d1228b" providerId="AD" clId="Web-{B341D8CB-9A00-496C-936D-9674164461F9}" dt="2020-11-24T15:37:40.109" v="0" actId="1076"/>
      <pc:docMkLst>
        <pc:docMk/>
      </pc:docMkLst>
      <pc:sldChg chg="modSp">
        <pc:chgData name="Philipp Spörri" userId="S::philipp.spoerri_primarschule-uster.ch#ext#@phzh.onmicrosoft.com::0ed02f66-c693-4f05-9b85-274569d1228b" providerId="AD" clId="Web-{B341D8CB-9A00-496C-936D-9674164461F9}" dt="2020-11-24T15:37:40.109" v="0" actId="1076"/>
        <pc:sldMkLst>
          <pc:docMk/>
          <pc:sldMk cId="3788379585" sldId="282"/>
        </pc:sldMkLst>
      </pc:sldChg>
    </pc:docChg>
  </pc:docChgLst>
  <pc:docChgLst>
    <pc:chgData name="christina.rominger" userId="S::christina.rominger_schule-rifferswil.ch#ext#@phzh.onmicrosoft.com::618f6542-28e9-4f76-8bb5-5e7d7b019dd5" providerId="AD" clId="Web-{A4DFAACA-574D-4021-82F9-CC4A92F018F2}"/>
    <pc:docChg chg="modSld">
      <pc:chgData name="christina.rominger" userId="S::christina.rominger_schule-rifferswil.ch#ext#@phzh.onmicrosoft.com::618f6542-28e9-4f76-8bb5-5e7d7b019dd5" providerId="AD" clId="Web-{A4DFAACA-574D-4021-82F9-CC4A92F018F2}" dt="2021-12-06T17:52:35.147" v="701" actId="1076"/>
      <pc:docMkLst>
        <pc:docMk/>
      </pc:docMkLst>
      <pc:sldChg chg="addSp delSp modSp">
        <pc:chgData name="christina.rominger" userId="S::christina.rominger_schule-rifferswil.ch#ext#@phzh.onmicrosoft.com::618f6542-28e9-4f76-8bb5-5e7d7b019dd5" providerId="AD" clId="Web-{A4DFAACA-574D-4021-82F9-CC4A92F018F2}" dt="2021-12-06T17:52:35.147" v="701" actId="1076"/>
        <pc:sldMkLst>
          <pc:docMk/>
          <pc:sldMk cId="898499641" sldId="284"/>
        </pc:sldMkLst>
      </pc:sldChg>
    </pc:docChg>
  </pc:docChgLst>
  <pc:docChgLst>
    <pc:chgData name="Ursi Meier" userId="S::ursi.meier_ps.embra.ch#ext#@phzh.onmicrosoft.com::19462b95-fc9e-4515-a9f7-9f9328ddfced" providerId="AD" clId="Web-{BDA706CE-3BD5-46C7-9ED5-E7AC72660DB1}"/>
    <pc:docChg chg="modSld">
      <pc:chgData name="Ursi Meier" userId="S::ursi.meier_ps.embra.ch#ext#@phzh.onmicrosoft.com::19462b95-fc9e-4515-a9f7-9f9328ddfced" providerId="AD" clId="Web-{BDA706CE-3BD5-46C7-9ED5-E7AC72660DB1}" dt="2021-11-13T09:46:34.632" v="765" actId="1076"/>
      <pc:docMkLst>
        <pc:docMk/>
      </pc:docMkLst>
      <pc:sldChg chg="addSp modSp">
        <pc:chgData name="Ursi Meier" userId="S::ursi.meier_ps.embra.ch#ext#@phzh.onmicrosoft.com::19462b95-fc9e-4515-a9f7-9f9328ddfced" providerId="AD" clId="Web-{BDA706CE-3BD5-46C7-9ED5-E7AC72660DB1}" dt="2021-11-13T09:46:34.632" v="765" actId="1076"/>
        <pc:sldMkLst>
          <pc:docMk/>
          <pc:sldMk cId="0" sldId="278"/>
        </pc:sldMkLst>
      </pc:sldChg>
    </pc:docChg>
  </pc:docChgLst>
  <pc:docChgLst>
    <pc:chgData name="Livia Hueppi" userId="S::livia.hueppi_schule-wald.ch#ext#@phzh.onmicrosoft.com::182e2b71-32cc-4845-9960-f5f9ef635320" providerId="AD" clId="Web-{1235DDD2-CD4C-F6F4-E795-474B65F5554D}"/>
    <pc:docChg chg="modSld">
      <pc:chgData name="Livia Hueppi" userId="S::livia.hueppi_schule-wald.ch#ext#@phzh.onmicrosoft.com::182e2b71-32cc-4845-9960-f5f9ef635320" providerId="AD" clId="Web-{1235DDD2-CD4C-F6F4-E795-474B65F5554D}" dt="2022-12-05T08:55:01.856" v="993" actId="20577"/>
      <pc:docMkLst>
        <pc:docMk/>
      </pc:docMkLst>
      <pc:sldChg chg="modSp">
        <pc:chgData name="Livia Hueppi" userId="S::livia.hueppi_schule-wald.ch#ext#@phzh.onmicrosoft.com::182e2b71-32cc-4845-9960-f5f9ef635320" providerId="AD" clId="Web-{1235DDD2-CD4C-F6F4-E795-474B65F5554D}" dt="2022-12-05T08:55:01.856" v="993" actId="20577"/>
        <pc:sldMkLst>
          <pc:docMk/>
          <pc:sldMk cId="1143031346" sldId="317"/>
        </pc:sldMkLst>
      </pc:sldChg>
    </pc:docChg>
  </pc:docChgLst>
  <pc:docChgLst>
    <pc:chgData name="simone.bider" userId="S::simone.bider_schule-maur.ch#ext#@phzh.onmicrosoft.com::8cc6c116-2dcb-417c-a4aa-bed8f35a8853" providerId="AD" clId="Web-{981F4B08-26D0-8D8D-1A21-D9746176385C}"/>
    <pc:docChg chg="modSld">
      <pc:chgData name="simone.bider" userId="S::simone.bider_schule-maur.ch#ext#@phzh.onmicrosoft.com::8cc6c116-2dcb-417c-a4aa-bed8f35a8853" providerId="AD" clId="Web-{981F4B08-26D0-8D8D-1A21-D9746176385C}" dt="2020-10-28T07:02:49.942" v="402" actId="1076"/>
      <pc:docMkLst>
        <pc:docMk/>
      </pc:docMkLst>
      <pc:sldChg chg="addSp modSp">
        <pc:chgData name="simone.bider" userId="S::simone.bider_schule-maur.ch#ext#@phzh.onmicrosoft.com::8cc6c116-2dcb-417c-a4aa-bed8f35a8853" providerId="AD" clId="Web-{981F4B08-26D0-8D8D-1A21-D9746176385C}" dt="2020-10-28T07:02:49.942" v="402" actId="1076"/>
        <pc:sldMkLst>
          <pc:docMk/>
          <pc:sldMk cId="1386085561" sldId="286"/>
        </pc:sldMkLst>
      </pc:sldChg>
    </pc:docChg>
  </pc:docChgLst>
  <pc:docChgLst>
    <pc:chgData name="Matthias Willi" userId="S::matthias.willi_volketswil.schule#ext#@phzh.onmicrosoft.com::45652a5c-091f-4d1f-ab3c-c1e060297ca7" providerId="AD" clId="Web-{D334DDBC-EC75-488E-ADDD-E4F5FF5CF8E9}"/>
    <pc:docChg chg="modSld">
      <pc:chgData name="Matthias Willi" userId="S::matthias.willi_volketswil.schule#ext#@phzh.onmicrosoft.com::45652a5c-091f-4d1f-ab3c-c1e060297ca7" providerId="AD" clId="Web-{D334DDBC-EC75-488E-ADDD-E4F5FF5CF8E9}" dt="2021-11-16T21:41:38.298" v="208" actId="20577"/>
      <pc:docMkLst>
        <pc:docMk/>
      </pc:docMkLst>
      <pc:sldChg chg="modSp">
        <pc:chgData name="Matthias Willi" userId="S::matthias.willi_volketswil.schule#ext#@phzh.onmicrosoft.com::45652a5c-091f-4d1f-ab3c-c1e060297ca7" providerId="AD" clId="Web-{D334DDBC-EC75-488E-ADDD-E4F5FF5CF8E9}" dt="2021-11-16T21:41:38.298" v="208" actId="20577"/>
        <pc:sldMkLst>
          <pc:docMk/>
          <pc:sldMk cId="505374979" sldId="279"/>
        </pc:sldMkLst>
      </pc:sldChg>
    </pc:docChg>
  </pc:docChgLst>
  <pc:docChgLst>
    <pc:chgData name="Pamela.depizzol" userId="S::pamela.depizzol_schulemoenchaltorf.ch#ext#@phzh.onmicrosoft.com::05296290-2924-45eb-acfe-03e5c2440dc6" providerId="AD" clId="Web-{80E3CA10-4A49-FD88-0EBE-1A2C40962F61}"/>
    <pc:docChg chg="modSld">
      <pc:chgData name="Pamela.depizzol" userId="S::pamela.depizzol_schulemoenchaltorf.ch#ext#@phzh.onmicrosoft.com::05296290-2924-45eb-acfe-03e5c2440dc6" providerId="AD" clId="Web-{80E3CA10-4A49-FD88-0EBE-1A2C40962F61}" dt="2020-10-24T16:37:41.024" v="28" actId="20577"/>
      <pc:docMkLst>
        <pc:docMk/>
      </pc:docMkLst>
      <pc:sldChg chg="modSp">
        <pc:chgData name="Pamela.depizzol" userId="S::pamela.depizzol_schulemoenchaltorf.ch#ext#@phzh.onmicrosoft.com::05296290-2924-45eb-acfe-03e5c2440dc6" providerId="AD" clId="Web-{80E3CA10-4A49-FD88-0EBE-1A2C40962F61}" dt="2020-10-24T16:37:41.024" v="28" actId="20577"/>
        <pc:sldMkLst>
          <pc:docMk/>
          <pc:sldMk cId="2377544195" sldId="283"/>
        </pc:sldMkLst>
      </pc:sldChg>
    </pc:docChg>
  </pc:docChgLst>
  <pc:docChgLst>
    <pc:chgData name="Stefan" userId="ff1a0c29-5d50-4843-b834-002dbf176d5a" providerId="ADAL" clId="{6B6AC09C-CA9E-B641-BB01-05D0629E2A49}"/>
    <pc:docChg chg="modSld">
      <pc:chgData name="Stefan" userId="ff1a0c29-5d50-4843-b834-002dbf176d5a" providerId="ADAL" clId="{6B6AC09C-CA9E-B641-BB01-05D0629E2A49}" dt="2022-10-28T13:50:33.731" v="54" actId="20577"/>
      <pc:docMkLst>
        <pc:docMk/>
      </pc:docMkLst>
      <pc:sldChg chg="modSp">
        <pc:chgData name="Stefan" userId="ff1a0c29-5d50-4843-b834-002dbf176d5a" providerId="ADAL" clId="{6B6AC09C-CA9E-B641-BB01-05D0629E2A49}" dt="2022-10-28T13:50:33.731" v="54" actId="20577"/>
        <pc:sldMkLst>
          <pc:docMk/>
          <pc:sldMk cId="1687600385" sldId="303"/>
        </pc:sldMkLst>
      </pc:sldChg>
      <pc:sldChg chg="modSp">
        <pc:chgData name="Stefan" userId="ff1a0c29-5d50-4843-b834-002dbf176d5a" providerId="ADAL" clId="{6B6AC09C-CA9E-B641-BB01-05D0629E2A49}" dt="2022-10-28T13:50:13.316" v="43" actId="20577"/>
        <pc:sldMkLst>
          <pc:docMk/>
          <pc:sldMk cId="1172229154" sldId="304"/>
        </pc:sldMkLst>
      </pc:sldChg>
    </pc:docChg>
  </pc:docChgLst>
  <pc:docChgLst>
    <pc:chgData name="oswald" userId="S::oswald_sek-andelfingen.ch#ext#@phzh.onmicrosoft.com::b2f579e0-b849-4abb-b942-719c72a2536c" providerId="AD" clId="Web-{79FA9E4C-F54A-E568-80CE-1CFEC55D9AF3}"/>
    <pc:docChg chg="modSld">
      <pc:chgData name="oswald" userId="S::oswald_sek-andelfingen.ch#ext#@phzh.onmicrosoft.com::b2f579e0-b849-4abb-b942-719c72a2536c" providerId="AD" clId="Web-{79FA9E4C-F54A-E568-80CE-1CFEC55D9AF3}" dt="2022-03-09T09:52:39.203" v="198" actId="20577"/>
      <pc:docMkLst>
        <pc:docMk/>
      </pc:docMkLst>
      <pc:sldChg chg="modSp">
        <pc:chgData name="oswald" userId="S::oswald_sek-andelfingen.ch#ext#@phzh.onmicrosoft.com::b2f579e0-b849-4abb-b942-719c72a2536c" providerId="AD" clId="Web-{79FA9E4C-F54A-E568-80CE-1CFEC55D9AF3}" dt="2022-03-09T09:52:39.203" v="198" actId="20577"/>
        <pc:sldMkLst>
          <pc:docMk/>
          <pc:sldMk cId="317500315" sldId="302"/>
        </pc:sldMkLst>
      </pc:sldChg>
    </pc:docChg>
  </pc:docChgLst>
  <pc:docChgLst>
    <pc:chgData name="Julia Rauh" userId="S::julia.rauh_schule-feuerthalen.ch#ext#@phzh.onmicrosoft.com::bd4fcc59-c561-49b3-abcc-ef95267992e2" providerId="AD" clId="Web-{B9249CAF-D708-454B-AD99-A9DBAC5D985B}"/>
    <pc:docChg chg="modSld">
      <pc:chgData name="Julia Rauh" userId="S::julia.rauh_schule-feuerthalen.ch#ext#@phzh.onmicrosoft.com::bd4fcc59-c561-49b3-abcc-ef95267992e2" providerId="AD" clId="Web-{B9249CAF-D708-454B-AD99-A9DBAC5D985B}" dt="2022-11-29T08:53:54.428" v="599" actId="14100"/>
      <pc:docMkLst>
        <pc:docMk/>
      </pc:docMkLst>
      <pc:sldChg chg="addSp modSp">
        <pc:chgData name="Julia Rauh" userId="S::julia.rauh_schule-feuerthalen.ch#ext#@phzh.onmicrosoft.com::bd4fcc59-c561-49b3-abcc-ef95267992e2" providerId="AD" clId="Web-{B9249CAF-D708-454B-AD99-A9DBAC5D985B}" dt="2022-11-29T08:53:54.428" v="599" actId="14100"/>
        <pc:sldMkLst>
          <pc:docMk/>
          <pc:sldMk cId="802344966" sldId="314"/>
        </pc:sldMkLst>
      </pc:sldChg>
    </pc:docChg>
  </pc:docChgLst>
  <pc:docChgLst>
    <pc:chgData name="David Gratwohl" userId="82efea07-5fd6-4d95-960b-72185d96605f" providerId="ADAL" clId="{B024EA44-79C6-3C4D-B034-8072DFB732B6}"/>
    <pc:docChg chg="custSel modSld">
      <pc:chgData name="David Gratwohl" userId="82efea07-5fd6-4d95-960b-72185d96605f" providerId="ADAL" clId="{B024EA44-79C6-3C4D-B034-8072DFB732B6}" dt="2022-03-21T20:17:46.547" v="342" actId="20577"/>
      <pc:docMkLst>
        <pc:docMk/>
      </pc:docMkLst>
      <pc:sldChg chg="addSp delSp modSp mod">
        <pc:chgData name="David Gratwohl" userId="82efea07-5fd6-4d95-960b-72185d96605f" providerId="ADAL" clId="{B024EA44-79C6-3C4D-B034-8072DFB732B6}" dt="2022-03-21T20:17:46.547" v="342" actId="20577"/>
        <pc:sldMkLst>
          <pc:docMk/>
          <pc:sldMk cId="2702230219" sldId="297"/>
        </pc:sldMkLst>
      </pc:sldChg>
    </pc:docChg>
  </pc:docChgLst>
  <pc:docChgLst>
    <pc:chgData name="Michael Lutz" userId="S::michael.lutz_schulefaellanden.ch#ext#@phzh.onmicrosoft.com::c56e3bbf-e15c-4f81-9f1c-a6ff85316469" providerId="AD" clId="Web-{D7331997-7DF8-4187-99B2-BEAF73A4C640}"/>
    <pc:docChg chg="modSld">
      <pc:chgData name="Michael Lutz" userId="S::michael.lutz_schulefaellanden.ch#ext#@phzh.onmicrosoft.com::c56e3bbf-e15c-4f81-9f1c-a6ff85316469" providerId="AD" clId="Web-{D7331997-7DF8-4187-99B2-BEAF73A4C640}" dt="2020-10-23T14:05:39.074" v="437" actId="20577"/>
      <pc:docMkLst>
        <pc:docMk/>
      </pc:docMkLst>
      <pc:sldChg chg="addSp delSp modSp">
        <pc:chgData name="Michael Lutz" userId="S::michael.lutz_schulefaellanden.ch#ext#@phzh.onmicrosoft.com::c56e3bbf-e15c-4f81-9f1c-a6ff85316469" providerId="AD" clId="Web-{D7331997-7DF8-4187-99B2-BEAF73A4C640}" dt="2020-10-23T14:05:39.074" v="437" actId="20577"/>
        <pc:sldMkLst>
          <pc:docMk/>
          <pc:sldMk cId="1306040904" sldId="281"/>
        </pc:sldMkLst>
      </pc:sldChg>
    </pc:docChg>
  </pc:docChgLst>
  <pc:docChgLst>
    <pc:chgData name="Astrid Schlatter" userId="S::astrid.schlatter_schule-feuerthalen.ch#ext#@phzh.onmicrosoft.com::100ddb8a-7819-424c-96ed-cfdd602f2e1c" providerId="AD" clId="Web-{7C19C260-EC64-63E2-20DC-6EE7E3A883F8}"/>
    <pc:docChg chg="modSld">
      <pc:chgData name="Astrid Schlatter" userId="S::astrid.schlatter_schule-feuerthalen.ch#ext#@phzh.onmicrosoft.com::100ddb8a-7819-424c-96ed-cfdd602f2e1c" providerId="AD" clId="Web-{7C19C260-EC64-63E2-20DC-6EE7E3A883F8}" dt="2022-11-25T10:02:42.914" v="6" actId="14100"/>
      <pc:docMkLst>
        <pc:docMk/>
      </pc:docMkLst>
      <pc:sldChg chg="addSp modSp">
        <pc:chgData name="Astrid Schlatter" userId="S::astrid.schlatter_schule-feuerthalen.ch#ext#@phzh.onmicrosoft.com::100ddb8a-7819-424c-96ed-cfdd602f2e1c" providerId="AD" clId="Web-{7C19C260-EC64-63E2-20DC-6EE7E3A883F8}" dt="2022-11-25T10:02:42.914" v="6" actId="14100"/>
        <pc:sldMkLst>
          <pc:docMk/>
          <pc:sldMk cId="3651392057" sldId="312"/>
        </pc:sldMkLst>
      </pc:sldChg>
    </pc:docChg>
  </pc:docChgLst>
  <pc:docChgLst>
    <pc:chgData name="simone.bider" userId="S::simone.bider_schule-maur.ch#ext#@phzh.onmicrosoft.com::8cc6c116-2dcb-417c-a4aa-bed8f35a8853" providerId="AD" clId="Web-{64022812-46BD-6F2F-D4FF-87F48AA478DF}"/>
    <pc:docChg chg="modSld">
      <pc:chgData name="simone.bider" userId="S::simone.bider_schule-maur.ch#ext#@phzh.onmicrosoft.com::8cc6c116-2dcb-417c-a4aa-bed8f35a8853" providerId="AD" clId="Web-{64022812-46BD-6F2F-D4FF-87F48AA478DF}" dt="2020-10-27T13:38:55.028" v="96" actId="20577"/>
      <pc:docMkLst>
        <pc:docMk/>
      </pc:docMkLst>
      <pc:sldChg chg="modSp">
        <pc:chgData name="simone.bider" userId="S::simone.bider_schule-maur.ch#ext#@phzh.onmicrosoft.com::8cc6c116-2dcb-417c-a4aa-bed8f35a8853" providerId="AD" clId="Web-{64022812-46BD-6F2F-D4FF-87F48AA478DF}" dt="2020-10-27T13:38:55.028" v="96" actId="20577"/>
        <pc:sldMkLst>
          <pc:docMk/>
          <pc:sldMk cId="1386085561" sldId="286"/>
        </pc:sldMkLst>
      </pc:sldChg>
    </pc:docChg>
  </pc:docChgLst>
  <pc:docChgLst>
    <pc:chgData name="Jonas Meyer" userId="S::jonas.meyer_schule-lindau.ch#ext#@phzh.onmicrosoft.com::4d80a33b-cd0e-4473-8028-5f07752ffdcf" providerId="AD" clId="Web-{507D22C2-2C48-4C0C-B75A-040E23B85DEA}"/>
    <pc:docChg chg="modSld">
      <pc:chgData name="Jonas Meyer" userId="S::jonas.meyer_schule-lindau.ch#ext#@phzh.onmicrosoft.com::4d80a33b-cd0e-4473-8028-5f07752ffdcf" providerId="AD" clId="Web-{507D22C2-2C48-4C0C-B75A-040E23B85DEA}" dt="2022-10-28T13:56:31.391" v="620" actId="1076"/>
      <pc:docMkLst>
        <pc:docMk/>
      </pc:docMkLst>
      <pc:sldChg chg="addSp modSp">
        <pc:chgData name="Jonas Meyer" userId="S::jonas.meyer_schule-lindau.ch#ext#@phzh.onmicrosoft.com::4d80a33b-cd0e-4473-8028-5f07752ffdcf" providerId="AD" clId="Web-{507D22C2-2C48-4C0C-B75A-040E23B85DEA}" dt="2022-10-28T13:56:31.391" v="620" actId="1076"/>
        <pc:sldMkLst>
          <pc:docMk/>
          <pc:sldMk cId="1654833860" sldId="302"/>
        </pc:sldMkLst>
      </pc:sldChg>
    </pc:docChg>
  </pc:docChgLst>
  <pc:docChgLst>
    <pc:chgData name="David Gratwohl" userId="S::d.gratwohl_s-un.ch#ext#@phzh.onmicrosoft.com::36b289bb-a6ff-4747-b75d-43869b09ae05" providerId="AD" clId="Web-{4B7B5FE7-914E-46E4-910D-3767650CDFBD}"/>
    <pc:docChg chg="modSld">
      <pc:chgData name="David Gratwohl" userId="S::d.gratwohl_s-un.ch#ext#@phzh.onmicrosoft.com::36b289bb-a6ff-4747-b75d-43869b09ae05" providerId="AD" clId="Web-{4B7B5FE7-914E-46E4-910D-3767650CDFBD}" dt="2022-03-21T20:09:53.716" v="91" actId="1076"/>
      <pc:docMkLst>
        <pc:docMk/>
      </pc:docMkLst>
      <pc:sldChg chg="addSp modSp">
        <pc:chgData name="David Gratwohl" userId="S::d.gratwohl_s-un.ch#ext#@phzh.onmicrosoft.com::36b289bb-a6ff-4747-b75d-43869b09ae05" providerId="AD" clId="Web-{4B7B5FE7-914E-46E4-910D-3767650CDFBD}" dt="2022-03-21T20:09:53.716" v="91" actId="1076"/>
        <pc:sldMkLst>
          <pc:docMk/>
          <pc:sldMk cId="2702230219" sldId="297"/>
        </pc:sldMkLst>
      </pc:sldChg>
    </pc:docChg>
  </pc:docChgLst>
  <pc:docChgLst>
    <pc:chgData name="Test Müller" userId="S::mueller.isabelle_hotmail.com#ext#@phzh.onmicrosoft.com::9a639dc3-0a35-4232-bca0-0ad124ce99ee" providerId="AD" clId="Web-{AFD1246B-3009-4A8E-A2C3-E446C73DF66A}"/>
    <pc:docChg chg="modSld">
      <pc:chgData name="Test Müller" userId="S::mueller.isabelle_hotmail.com#ext#@phzh.onmicrosoft.com::9a639dc3-0a35-4232-bca0-0ad124ce99ee" providerId="AD" clId="Web-{AFD1246B-3009-4A8E-A2C3-E446C73DF66A}" dt="2022-12-12T14:22:59.913" v="3"/>
      <pc:docMkLst>
        <pc:docMk/>
      </pc:docMkLst>
      <pc:sldChg chg="addSp delSp">
        <pc:chgData name="Test Müller" userId="S::mueller.isabelle_hotmail.com#ext#@phzh.onmicrosoft.com::9a639dc3-0a35-4232-bca0-0ad124ce99ee" providerId="AD" clId="Web-{AFD1246B-3009-4A8E-A2C3-E446C73DF66A}" dt="2022-12-12T14:22:59.913" v="3"/>
        <pc:sldMkLst>
          <pc:docMk/>
          <pc:sldMk cId="2528517509" sldId="316"/>
        </pc:sldMkLst>
      </pc:sldChg>
    </pc:docChg>
  </pc:docChgLst>
  <pc:docChgLst>
    <pc:chgData name="Ursina Mettler" userId="S::ursina.mettler_primarschule-uster.ch#ext#@phzh.onmicrosoft.com::254e0311-85db-4f66-b1da-99b15ae5c706" providerId="AD" clId="Web-{8E49742B-BB08-6227-15DC-014B41F2E502}"/>
    <pc:docChg chg="modSld">
      <pc:chgData name="Ursina Mettler" userId="S::ursina.mettler_primarschule-uster.ch#ext#@phzh.onmicrosoft.com::254e0311-85db-4f66-b1da-99b15ae5c706" providerId="AD" clId="Web-{8E49742B-BB08-6227-15DC-014B41F2E502}" dt="2021-03-10T14:43:24.052" v="5" actId="20577"/>
      <pc:docMkLst>
        <pc:docMk/>
      </pc:docMkLst>
      <pc:sldChg chg="modSp">
        <pc:chgData name="Ursina Mettler" userId="S::ursina.mettler_primarschule-uster.ch#ext#@phzh.onmicrosoft.com::254e0311-85db-4f66-b1da-99b15ae5c706" providerId="AD" clId="Web-{8E49742B-BB08-6227-15DC-014B41F2E502}" dt="2021-03-10T14:43:24.052" v="5" actId="20577"/>
        <pc:sldMkLst>
          <pc:docMk/>
          <pc:sldMk cId="3788379585" sldId="282"/>
        </pc:sldMkLst>
      </pc:sldChg>
    </pc:docChg>
  </pc:docChgLst>
  <pc:docChgLst>
    <pc:chgData name="Gaby Bosshard" userId="S::gaby.bosshard_ps-turbenthal.ch#ext#@phzh.onmicrosoft.com::ab3f5d3e-c4e8-4c98-910f-fb00518147d8" providerId="AD" clId="Web-{C8604AC7-71C4-9AF8-B61D-58B8E4EB04CE}"/>
    <pc:docChg chg="modSld">
      <pc:chgData name="Gaby Bosshard" userId="S::gaby.bosshard_ps-turbenthal.ch#ext#@phzh.onmicrosoft.com::ab3f5d3e-c4e8-4c98-910f-fb00518147d8" providerId="AD" clId="Web-{C8604AC7-71C4-9AF8-B61D-58B8E4EB04CE}" dt="2020-10-23T13:41:09.008" v="29" actId="20577"/>
      <pc:docMkLst>
        <pc:docMk/>
      </pc:docMkLst>
      <pc:sldChg chg="modSp">
        <pc:chgData name="Gaby Bosshard" userId="S::gaby.bosshard_ps-turbenthal.ch#ext#@phzh.onmicrosoft.com::ab3f5d3e-c4e8-4c98-910f-fb00518147d8" providerId="AD" clId="Web-{C8604AC7-71C4-9AF8-B61D-58B8E4EB04CE}" dt="2020-10-23T13:41:09.008" v="29" actId="20577"/>
        <pc:sldMkLst>
          <pc:docMk/>
          <pc:sldMk cId="0" sldId="278"/>
        </pc:sldMkLst>
      </pc:sldChg>
      <pc:sldChg chg="modSp">
        <pc:chgData name="Gaby Bosshard" userId="S::gaby.bosshard_ps-turbenthal.ch#ext#@phzh.onmicrosoft.com::ab3f5d3e-c4e8-4c98-910f-fb00518147d8" providerId="AD" clId="Web-{C8604AC7-71C4-9AF8-B61D-58B8E4EB04CE}" dt="2020-10-23T13:40:04.098" v="8" actId="20577"/>
        <pc:sldMkLst>
          <pc:docMk/>
          <pc:sldMk cId="569638780" sldId="288"/>
        </pc:sldMkLst>
      </pc:sldChg>
    </pc:docChg>
  </pc:docChgLst>
  <pc:docChgLst>
    <pc:chgData name="Stefan Frühmorgen" userId="S::sfruehmorgen_schulekoelliken.ch#ext#@phzh.onmicrosoft.com::ff1a0c29-5d50-4843-b834-002dbf176d5a" providerId="AD" clId="Web-{AED8D471-DF43-4149-B1AE-50E9DD2E6D12}"/>
    <pc:docChg chg="modSld">
      <pc:chgData name="Stefan Frühmorgen" userId="S::sfruehmorgen_schulekoelliken.ch#ext#@phzh.onmicrosoft.com::ff1a0c29-5d50-4843-b834-002dbf176d5a" providerId="AD" clId="Web-{AED8D471-DF43-4149-B1AE-50E9DD2E6D12}" dt="2022-12-29T12:01:14.951" v="505" actId="1076"/>
      <pc:docMkLst>
        <pc:docMk/>
      </pc:docMkLst>
      <pc:sldChg chg="addSp modSp">
        <pc:chgData name="Stefan Frühmorgen" userId="S::sfruehmorgen_schulekoelliken.ch#ext#@phzh.onmicrosoft.com::ff1a0c29-5d50-4843-b834-002dbf176d5a" providerId="AD" clId="Web-{AED8D471-DF43-4149-B1AE-50E9DD2E6D12}" dt="2022-12-29T12:01:14.951" v="505" actId="1076"/>
        <pc:sldMkLst>
          <pc:docMk/>
          <pc:sldMk cId="1687600385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9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e438afe2a_0_4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e438afe2a_0_4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9e438afe2a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9e438afe2a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009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learningsnacks.de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83000"/>
          </a:blip>
          <a:stretch>
            <a:fillRect/>
          </a:stretch>
        </p:blipFill>
        <p:spPr>
          <a:xfrm>
            <a:off x="3916022" y="2157449"/>
            <a:ext cx="356727" cy="68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 amt="80000"/>
          </a:blip>
          <a:srcRect t="-11669" r="22227"/>
          <a:stretch/>
        </p:blipFill>
        <p:spPr>
          <a:xfrm>
            <a:off x="3696800" y="184625"/>
            <a:ext cx="583525" cy="68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 amt="32000"/>
          </a:blip>
          <a:stretch>
            <a:fillRect/>
          </a:stretch>
        </p:blipFill>
        <p:spPr>
          <a:xfrm>
            <a:off x="3845125" y="3452417"/>
            <a:ext cx="444803" cy="7660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80425" y="180825"/>
            <a:ext cx="3847500" cy="1806300"/>
          </a:xfrm>
          <a:prstGeom prst="rect">
            <a:avLst/>
          </a:prstGeom>
          <a:noFill/>
          <a:ln w="19050" cap="flat" cmpd="sng">
            <a:solidFill>
              <a:srgbClr val="A4C2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err="1">
                <a:solidFill>
                  <a:srgbClr val="A4C2F4"/>
                </a:solidFill>
              </a:rPr>
              <a:t>Eindruck</a:t>
            </a:r>
            <a:r>
              <a:rPr lang="en">
                <a:solidFill>
                  <a:srgbClr val="A4C2F4"/>
                </a:solidFill>
              </a:rPr>
              <a:t> / Ideen:</a:t>
            </a:r>
            <a:endParaRPr>
              <a:solidFill>
                <a:srgbClr val="A4C2F4"/>
              </a:solidFill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Clr>
                <a:srgbClr val="A4C2F4"/>
              </a:buClr>
              <a:buSzPts val="1400"/>
              <a:buChar char="●"/>
            </a:pPr>
            <a:r>
              <a:rPr lang="en">
                <a:solidFill>
                  <a:srgbClr val="A4C2F4"/>
                </a:solidFill>
              </a:rPr>
              <a:t>Quiz in </a:t>
            </a:r>
            <a:r>
              <a:rPr lang="en" err="1">
                <a:solidFill>
                  <a:srgbClr val="A4C2F4"/>
                </a:solidFill>
              </a:rPr>
              <a:t>Chatform</a:t>
            </a:r>
            <a:endParaRPr err="1">
              <a:solidFill>
                <a:srgbClr val="A4C2F4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400"/>
              <a:buChar char="●"/>
            </a:pPr>
            <a:r>
              <a:rPr lang="en" err="1">
                <a:solidFill>
                  <a:srgbClr val="A4C2F4"/>
                </a:solidFill>
              </a:rPr>
              <a:t>Originelle</a:t>
            </a:r>
            <a:r>
              <a:rPr lang="en">
                <a:solidFill>
                  <a:srgbClr val="A4C2F4"/>
                </a:solidFill>
              </a:rPr>
              <a:t> und innovative Form</a:t>
            </a:r>
            <a:endParaRPr>
              <a:solidFill>
                <a:srgbClr val="A4C2F4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400"/>
              <a:buChar char="●"/>
            </a:pPr>
            <a:r>
              <a:rPr lang="en" err="1">
                <a:solidFill>
                  <a:srgbClr val="A4C2F4"/>
                </a:solidFill>
              </a:rPr>
              <a:t>Eigene</a:t>
            </a:r>
            <a:r>
              <a:rPr lang="en">
                <a:solidFill>
                  <a:srgbClr val="A4C2F4"/>
                </a:solidFill>
              </a:rPr>
              <a:t> Snacks </a:t>
            </a:r>
            <a:r>
              <a:rPr lang="en" err="1">
                <a:solidFill>
                  <a:srgbClr val="A4C2F4"/>
                </a:solidFill>
              </a:rPr>
              <a:t>sind</a:t>
            </a:r>
            <a:r>
              <a:rPr lang="en">
                <a:solidFill>
                  <a:srgbClr val="A4C2F4"/>
                </a:solidFill>
              </a:rPr>
              <a:t> </a:t>
            </a:r>
            <a:r>
              <a:rPr lang="en" err="1">
                <a:solidFill>
                  <a:srgbClr val="A4C2F4"/>
                </a:solidFill>
              </a:rPr>
              <a:t>relativ</a:t>
            </a:r>
            <a:r>
              <a:rPr lang="en">
                <a:solidFill>
                  <a:srgbClr val="A4C2F4"/>
                </a:solidFill>
              </a:rPr>
              <a:t> schnell </a:t>
            </a:r>
            <a:r>
              <a:rPr lang="en" err="1">
                <a:solidFill>
                  <a:srgbClr val="A4C2F4"/>
                </a:solidFill>
              </a:rPr>
              <a:t>erstellt</a:t>
            </a:r>
            <a:endParaRPr err="1">
              <a:solidFill>
                <a:srgbClr val="A4C2F4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400"/>
              <a:buChar char="●"/>
            </a:pPr>
            <a:r>
              <a:rPr lang="en" err="1">
                <a:solidFill>
                  <a:srgbClr val="A4C2F4"/>
                </a:solidFill>
              </a:rPr>
              <a:t>Snacken</a:t>
            </a:r>
            <a:r>
              <a:rPr lang="en">
                <a:solidFill>
                  <a:srgbClr val="A4C2F4"/>
                </a:solidFill>
              </a:rPr>
              <a:t> </a:t>
            </a:r>
            <a:r>
              <a:rPr lang="en" err="1">
                <a:solidFill>
                  <a:srgbClr val="A4C2F4"/>
                </a:solidFill>
              </a:rPr>
              <a:t>ohne</a:t>
            </a:r>
            <a:r>
              <a:rPr lang="en">
                <a:solidFill>
                  <a:srgbClr val="A4C2F4"/>
                </a:solidFill>
              </a:rPr>
              <a:t> Account </a:t>
            </a:r>
            <a:r>
              <a:rPr lang="en" err="1">
                <a:solidFill>
                  <a:srgbClr val="A4C2F4"/>
                </a:solidFill>
              </a:rPr>
              <a:t>möglich</a:t>
            </a:r>
            <a:endParaRPr err="1">
              <a:solidFill>
                <a:srgbClr val="A4C2F4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297600" y="2081250"/>
            <a:ext cx="3847500" cy="1166700"/>
          </a:xfrm>
          <a:prstGeom prst="rect">
            <a:avLst/>
          </a:prstGeom>
          <a:noFill/>
          <a:ln w="19050" cap="flat" cmpd="sng">
            <a:solidFill>
              <a:srgbClr val="EA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9999"/>
                </a:solidFill>
              </a:rPr>
              <a:t>Stolpersteine:</a:t>
            </a:r>
            <a:endParaRPr>
              <a:solidFill>
                <a:srgbClr val="EA9999"/>
              </a:solidFill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Clr>
                <a:srgbClr val="EA9999"/>
              </a:buClr>
              <a:buSzPts val="1400"/>
              <a:buChar char="●"/>
            </a:pPr>
            <a:r>
              <a:rPr lang="en">
                <a:solidFill>
                  <a:srgbClr val="EA9999"/>
                </a:solidFill>
              </a:rPr>
              <a:t>Viele </a:t>
            </a:r>
            <a:r>
              <a:rPr lang="en" err="1">
                <a:solidFill>
                  <a:srgbClr val="EA9999"/>
                </a:solidFill>
              </a:rPr>
              <a:t>qualitativ</a:t>
            </a:r>
            <a:r>
              <a:rPr lang="en">
                <a:solidFill>
                  <a:srgbClr val="EA9999"/>
                </a:solidFill>
              </a:rPr>
              <a:t> </a:t>
            </a:r>
            <a:r>
              <a:rPr lang="en" err="1">
                <a:solidFill>
                  <a:srgbClr val="EA9999"/>
                </a:solidFill>
              </a:rPr>
              <a:t>schlechte</a:t>
            </a:r>
            <a:r>
              <a:rPr lang="en">
                <a:solidFill>
                  <a:srgbClr val="EA9999"/>
                </a:solidFill>
              </a:rPr>
              <a:t> Snacks</a:t>
            </a:r>
            <a:endParaRPr>
              <a:solidFill>
                <a:srgbClr val="EA9999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EA9999"/>
              </a:buClr>
              <a:buSzPts val="1400"/>
              <a:buChar char="●"/>
            </a:pPr>
            <a:r>
              <a:rPr lang="en">
                <a:solidFill>
                  <a:srgbClr val="EA9999"/>
                </a:solidFill>
              </a:rPr>
              <a:t>Lags </a:t>
            </a:r>
            <a:r>
              <a:rPr lang="en" err="1">
                <a:solidFill>
                  <a:srgbClr val="EA9999"/>
                </a:solidFill>
              </a:rPr>
              <a:t>beim</a:t>
            </a:r>
            <a:r>
              <a:rPr lang="en">
                <a:solidFill>
                  <a:srgbClr val="EA9999"/>
                </a:solidFill>
              </a:rPr>
              <a:t> </a:t>
            </a:r>
            <a:r>
              <a:rPr lang="en" err="1">
                <a:solidFill>
                  <a:srgbClr val="EA9999"/>
                </a:solidFill>
              </a:rPr>
              <a:t>Antworten</a:t>
            </a:r>
            <a:endParaRPr err="1">
              <a:solidFill>
                <a:srgbClr val="EA9999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80425" y="3342075"/>
            <a:ext cx="3847500" cy="1707900"/>
          </a:xfrm>
          <a:prstGeom prst="rect">
            <a:avLst/>
          </a:prstGeom>
          <a:noFill/>
          <a:ln w="1905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1C232"/>
                </a:solidFill>
              </a:rPr>
              <a:t>Fragen:</a:t>
            </a:r>
            <a:endParaRPr>
              <a:solidFill>
                <a:srgbClr val="F1C232"/>
              </a:solidFill>
            </a:endParaRPr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Clr>
                <a:srgbClr val="F1C232"/>
              </a:buClr>
              <a:buSzPts val="1400"/>
              <a:buChar char="●"/>
            </a:pPr>
            <a:r>
              <a:rPr lang="en">
                <a:solidFill>
                  <a:srgbClr val="F1C232"/>
                </a:solidFill>
              </a:rPr>
              <a:t>Channels?</a:t>
            </a:r>
            <a:endParaRPr>
              <a:solidFill>
                <a:srgbClr val="F1C232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F1C232"/>
              </a:buClr>
              <a:buSzPts val="1400"/>
              <a:buChar char="●"/>
            </a:pPr>
            <a:r>
              <a:rPr lang="en">
                <a:solidFill>
                  <a:srgbClr val="F1C232"/>
                </a:solidFill>
              </a:rPr>
              <a:t>Maps?</a:t>
            </a:r>
            <a:endParaRPr>
              <a:solidFill>
                <a:srgbClr val="F1C232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0" name="Google Shape;60;p13"/>
          <p:cNvSpPr txBox="1">
            <a:spLocks noGrp="1"/>
          </p:cNvSpPr>
          <p:nvPr>
            <p:ph type="title"/>
          </p:nvPr>
        </p:nvSpPr>
        <p:spPr>
          <a:xfrm>
            <a:off x="4432175" y="136425"/>
            <a:ext cx="397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Snacks</a:t>
            </a:r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1"/>
          </p:nvPr>
        </p:nvSpPr>
        <p:spPr>
          <a:xfrm>
            <a:off x="4452300" y="709125"/>
            <a:ext cx="21738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URL</a:t>
            </a:r>
            <a:r>
              <a:rPr lang="en" sz="1000"/>
              <a:t>: </a:t>
            </a:r>
            <a:r>
              <a:rPr lang="en" sz="1000" u="sng">
                <a:solidFill>
                  <a:schemeClr val="hlink"/>
                </a:solidFill>
                <a:hlinkClick r:id="rId6"/>
              </a:rPr>
              <a:t>www.learningsnacks.de</a:t>
            </a:r>
            <a:r>
              <a:rPr lang="en" sz="1000"/>
              <a:t> 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Zielstufe</a:t>
            </a:r>
            <a:r>
              <a:rPr lang="en" sz="1000"/>
              <a:t>: </a:t>
            </a:r>
            <a:r>
              <a:rPr lang="en" sz="1000" err="1"/>
              <a:t>Zyklus</a:t>
            </a:r>
            <a:r>
              <a:rPr lang="en" sz="1000"/>
              <a:t> 1-3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Fächer</a:t>
            </a:r>
            <a:r>
              <a:rPr lang="en" sz="1000" b="1"/>
              <a:t>: </a:t>
            </a:r>
            <a:r>
              <a:rPr lang="en" sz="1000"/>
              <a:t>alle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Kosten</a:t>
            </a:r>
            <a:r>
              <a:rPr lang="en" sz="1000"/>
              <a:t>: gratis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cxnSp>
        <p:nvCxnSpPr>
          <p:cNvPr id="62" name="Google Shape;62;p13"/>
          <p:cNvCxnSpPr/>
          <p:nvPr/>
        </p:nvCxnSpPr>
        <p:spPr>
          <a:xfrm>
            <a:off x="4362525" y="181725"/>
            <a:ext cx="0" cy="486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/>
          <p:nvPr/>
        </p:nvCxnSpPr>
        <p:spPr>
          <a:xfrm>
            <a:off x="4508375" y="2691075"/>
            <a:ext cx="4435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798075" y="709125"/>
            <a:ext cx="21738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Reflexion</a:t>
            </a:r>
            <a:r>
              <a:rPr lang="en" sz="1000" b="1"/>
              <a:t> </a:t>
            </a:r>
            <a:r>
              <a:rPr lang="en" sz="1000" b="1" err="1"/>
              <a:t>durch</a:t>
            </a:r>
            <a:r>
              <a:rPr lang="en" sz="1000"/>
              <a:t>: Max Müller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Würde</a:t>
            </a:r>
            <a:r>
              <a:rPr lang="en" sz="1000" b="1"/>
              <a:t> ich </a:t>
            </a:r>
            <a:r>
              <a:rPr lang="en" sz="1000" b="1" err="1"/>
              <a:t>aus</a:t>
            </a:r>
            <a:r>
              <a:rPr lang="en" sz="1000" b="1"/>
              <a:t> </a:t>
            </a:r>
            <a:r>
              <a:rPr lang="en" sz="1000" b="1" err="1"/>
              <a:t>diesen</a:t>
            </a:r>
            <a:r>
              <a:rPr lang="en" sz="1000" b="1"/>
              <a:t> </a:t>
            </a:r>
            <a:r>
              <a:rPr lang="en" sz="1000" b="1" err="1"/>
              <a:t>Gründen</a:t>
            </a:r>
            <a:r>
              <a:rPr lang="en" sz="1000" b="1"/>
              <a:t> </a:t>
            </a:r>
            <a:r>
              <a:rPr lang="en" sz="1000" b="1" err="1"/>
              <a:t>weiterempfehlen</a:t>
            </a:r>
            <a:r>
              <a:rPr lang="en" sz="1000"/>
              <a:t>: 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Eine </a:t>
            </a:r>
            <a:r>
              <a:rPr lang="en" sz="1000" err="1"/>
              <a:t>erfrischend</a:t>
            </a:r>
            <a:r>
              <a:rPr lang="en" sz="1000"/>
              <a:t> </a:t>
            </a:r>
            <a:r>
              <a:rPr lang="en" sz="1000" err="1"/>
              <a:t>andere</a:t>
            </a:r>
            <a:r>
              <a:rPr lang="en" sz="1000"/>
              <a:t> Form von </a:t>
            </a:r>
            <a:r>
              <a:rPr lang="en" sz="1000" err="1"/>
              <a:t>einem</a:t>
            </a:r>
            <a:r>
              <a:rPr lang="en" sz="1000"/>
              <a:t> Quiz, </a:t>
            </a:r>
            <a:r>
              <a:rPr lang="en" sz="1000" err="1"/>
              <a:t>zur</a:t>
            </a:r>
            <a:r>
              <a:rPr lang="en" sz="1000"/>
              <a:t> </a:t>
            </a:r>
            <a:r>
              <a:rPr lang="en" sz="1000" err="1"/>
              <a:t>Abwechslung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err="1"/>
              <a:t>SuS</a:t>
            </a:r>
            <a:r>
              <a:rPr lang="en" sz="1000"/>
              <a:t> </a:t>
            </a:r>
            <a:r>
              <a:rPr lang="en" sz="1000" err="1"/>
              <a:t>können</a:t>
            </a:r>
            <a:r>
              <a:rPr lang="en" sz="1000"/>
              <a:t> </a:t>
            </a:r>
            <a:r>
              <a:rPr lang="en" sz="1000" err="1"/>
              <a:t>auch</a:t>
            </a:r>
            <a:r>
              <a:rPr lang="en" sz="1000"/>
              <a:t> </a:t>
            </a:r>
            <a:r>
              <a:rPr lang="en" sz="1000" err="1"/>
              <a:t>selber</a:t>
            </a:r>
            <a:r>
              <a:rPr lang="en" sz="1000"/>
              <a:t> Snacks </a:t>
            </a:r>
            <a:r>
              <a:rPr lang="en" sz="1000" err="1"/>
              <a:t>erstellen</a:t>
            </a:r>
            <a:r>
              <a:rPr lang="en" sz="1000"/>
              <a:t> und </a:t>
            </a:r>
            <a:r>
              <a:rPr lang="en" sz="1000" err="1"/>
              <a:t>gegenseitig</a:t>
            </a:r>
            <a:r>
              <a:rPr lang="en" sz="1000"/>
              <a:t> </a:t>
            </a:r>
            <a:r>
              <a:rPr lang="en" sz="1000" err="1"/>
              <a:t>lösen</a:t>
            </a:r>
            <a:r>
              <a:rPr lang="en" sz="1000"/>
              <a:t> </a:t>
            </a:r>
            <a:r>
              <a:rPr lang="en" sz="1000" err="1"/>
              <a:t>lassen</a:t>
            </a:r>
            <a:r>
              <a:rPr lang="en" sz="1000"/>
              <a:t>.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cxnSp>
        <p:nvCxnSpPr>
          <p:cNvPr id="65" name="Google Shape;65;p13"/>
          <p:cNvCxnSpPr/>
          <p:nvPr/>
        </p:nvCxnSpPr>
        <p:spPr>
          <a:xfrm>
            <a:off x="6675150" y="799875"/>
            <a:ext cx="0" cy="177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66;p13"/>
          <p:cNvSpPr txBox="1"/>
          <p:nvPr/>
        </p:nvSpPr>
        <p:spPr>
          <a:xfrm rot="-5400000">
            <a:off x="-2846075" y="2312550"/>
            <a:ext cx="5126100" cy="518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6AA84F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881125" y="3399450"/>
            <a:ext cx="3690300" cy="9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CCCC"/>
                </a:solidFill>
              </a:rPr>
              <a:t>Bilder / Screenshots</a:t>
            </a:r>
            <a:endParaRPr>
              <a:solidFill>
                <a:srgbClr val="CCCCCC"/>
              </a:solidFill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35125" y="2754814"/>
            <a:ext cx="4691702" cy="223476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 txBox="1"/>
          <p:nvPr/>
        </p:nvSpPr>
        <p:spPr>
          <a:xfrm rot="-1966131">
            <a:off x="1753894" y="1665891"/>
            <a:ext cx="5744469" cy="228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EA9999"/>
                </a:solidFill>
              </a:rPr>
              <a:t>BEISPIEL</a:t>
            </a:r>
            <a:endParaRPr sz="9600" b="1">
              <a:solidFill>
                <a:srgbClr val="EA99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8" name="Google Shape;448;p35"/>
          <p:cNvPicPr preferRelativeResize="0"/>
          <p:nvPr/>
        </p:nvPicPr>
        <p:blipFill>
          <a:blip r:embed="rId3">
            <a:alphaModFix amt="83000"/>
          </a:blip>
          <a:stretch>
            <a:fillRect/>
          </a:stretch>
        </p:blipFill>
        <p:spPr>
          <a:xfrm>
            <a:off x="3916022" y="2157449"/>
            <a:ext cx="356727" cy="68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9" name="Google Shape;449;p35"/>
          <p:cNvPicPr preferRelativeResize="0"/>
          <p:nvPr/>
        </p:nvPicPr>
        <p:blipFill rotWithShape="1">
          <a:blip r:embed="rId4">
            <a:alphaModFix amt="80000"/>
          </a:blip>
          <a:srcRect t="-11669" r="22227"/>
          <a:stretch/>
        </p:blipFill>
        <p:spPr>
          <a:xfrm>
            <a:off x="3696800" y="184625"/>
            <a:ext cx="583525" cy="68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0" name="Google Shape;450;p35"/>
          <p:cNvPicPr preferRelativeResize="0"/>
          <p:nvPr/>
        </p:nvPicPr>
        <p:blipFill>
          <a:blip r:embed="rId5">
            <a:alphaModFix amt="32000"/>
          </a:blip>
          <a:stretch>
            <a:fillRect/>
          </a:stretch>
        </p:blipFill>
        <p:spPr>
          <a:xfrm>
            <a:off x="3845125" y="3452417"/>
            <a:ext cx="444803" cy="766050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35"/>
          <p:cNvSpPr txBox="1"/>
          <p:nvPr/>
        </p:nvSpPr>
        <p:spPr>
          <a:xfrm>
            <a:off x="280425" y="180825"/>
            <a:ext cx="3847500" cy="1806300"/>
          </a:xfrm>
          <a:prstGeom prst="rect">
            <a:avLst/>
          </a:prstGeom>
          <a:noFill/>
          <a:ln w="19050" cap="flat" cmpd="sng">
            <a:solidFill>
              <a:srgbClr val="A4C2F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err="1">
                <a:solidFill>
                  <a:srgbClr val="A4C2F4"/>
                </a:solidFill>
              </a:rPr>
              <a:t>Eindruck</a:t>
            </a:r>
            <a:r>
              <a:rPr lang="en">
                <a:solidFill>
                  <a:srgbClr val="A4C2F4"/>
                </a:solidFill>
              </a:rPr>
              <a:t> / Ideen:</a:t>
            </a:r>
            <a:endParaRPr>
              <a:solidFill>
                <a:srgbClr val="A4C2F4"/>
              </a:solidFill>
            </a:endParaRPr>
          </a:p>
          <a:p>
            <a:pPr marL="457200" indent="-317500">
              <a:spcBef>
                <a:spcPts val="1000"/>
              </a:spcBef>
              <a:buClr>
                <a:srgbClr val="A4C2F4"/>
              </a:buClr>
              <a:buSzPts val="1400"/>
              <a:buChar char="●"/>
            </a:pPr>
            <a:r>
              <a:rPr lang="en-US" sz="1200">
                <a:solidFill>
                  <a:srgbClr val="A4C2F4"/>
                </a:solidFill>
              </a:rPr>
              <a:t>…</a:t>
            </a:r>
          </a:p>
          <a:p>
            <a:pPr marL="457200" lvl="0" indent="-317500" algn="l" rtl="0">
              <a:spcAft>
                <a:spcPts val="0"/>
              </a:spcAft>
              <a:buClr>
                <a:srgbClr val="A4C2F4"/>
              </a:buClr>
              <a:buSzPts val="1400"/>
              <a:buChar char="●"/>
            </a:pPr>
            <a:endParaRPr lang="en-US">
              <a:solidFill>
                <a:srgbClr val="A4C2F4"/>
              </a:solidFill>
            </a:endParaRPr>
          </a:p>
          <a:p>
            <a:pPr>
              <a:spcBef>
                <a:spcPts val="1000"/>
              </a:spcBef>
            </a:pPr>
            <a:endParaRPr lang="en-US" sz="1200"/>
          </a:p>
          <a:p>
            <a:endParaRPr lang="en-US" sz="1200"/>
          </a:p>
        </p:txBody>
      </p:sp>
      <p:sp>
        <p:nvSpPr>
          <p:cNvPr id="452" name="Google Shape;452;p35"/>
          <p:cNvSpPr txBox="1"/>
          <p:nvPr/>
        </p:nvSpPr>
        <p:spPr>
          <a:xfrm>
            <a:off x="297600" y="2081250"/>
            <a:ext cx="3847500" cy="1166700"/>
          </a:xfrm>
          <a:prstGeom prst="rect">
            <a:avLst/>
          </a:prstGeom>
          <a:noFill/>
          <a:ln w="19050" cap="flat" cmpd="sng">
            <a:solidFill>
              <a:srgbClr val="EA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9999"/>
                </a:solidFill>
              </a:rPr>
              <a:t>Stolpersteine:</a:t>
            </a:r>
            <a:endParaRPr>
              <a:solidFill>
                <a:srgbClr val="EA9999"/>
              </a:solidFill>
            </a:endParaRPr>
          </a:p>
          <a:p>
            <a:pPr marL="457200" indent="-317500">
              <a:spcBef>
                <a:spcPts val="1000"/>
              </a:spcBef>
              <a:buClr>
                <a:srgbClr val="EA9999"/>
              </a:buClr>
              <a:buSzPts val="1400"/>
              <a:buChar char="●"/>
            </a:pPr>
            <a:r>
              <a:rPr lang="en">
                <a:solidFill>
                  <a:srgbClr val="EA9999"/>
                </a:solidFill>
              </a:rPr>
              <a:t>…</a:t>
            </a:r>
          </a:p>
          <a:p>
            <a:pPr marL="457200" indent="-317500">
              <a:buClr>
                <a:srgbClr val="EA9999"/>
              </a:buClr>
              <a:buSzPts val="1400"/>
              <a:buChar char="●"/>
            </a:pPr>
            <a:endParaRPr lang="en-US">
              <a:solidFill>
                <a:srgbClr val="EA9999"/>
              </a:solidFill>
            </a:endParaRPr>
          </a:p>
        </p:txBody>
      </p:sp>
      <p:sp>
        <p:nvSpPr>
          <p:cNvPr id="453" name="Google Shape;453;p35"/>
          <p:cNvSpPr txBox="1"/>
          <p:nvPr/>
        </p:nvSpPr>
        <p:spPr>
          <a:xfrm>
            <a:off x="280425" y="3342075"/>
            <a:ext cx="3847500" cy="1707900"/>
          </a:xfrm>
          <a:prstGeom prst="rect">
            <a:avLst/>
          </a:prstGeom>
          <a:noFill/>
          <a:ln w="1905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err="1">
                <a:solidFill>
                  <a:srgbClr val="F1C232"/>
                </a:solidFill>
              </a:rPr>
              <a:t>Fragen</a:t>
            </a:r>
            <a:r>
              <a:rPr lang="en">
                <a:solidFill>
                  <a:srgbClr val="F1C232"/>
                </a:solidFill>
              </a:rPr>
              <a:t>:</a:t>
            </a:r>
            <a:endParaRPr>
              <a:solidFill>
                <a:srgbClr val="F1C232"/>
              </a:solidFill>
            </a:endParaRPr>
          </a:p>
          <a:p>
            <a:pPr marL="457200" indent="-317500">
              <a:spcBef>
                <a:spcPts val="1000"/>
              </a:spcBef>
              <a:buClr>
                <a:srgbClr val="F1C232"/>
              </a:buClr>
              <a:buSzPts val="1400"/>
              <a:buChar char="●"/>
            </a:pPr>
            <a:r>
              <a:rPr lang="en">
                <a:solidFill>
                  <a:srgbClr val="F1C232"/>
                </a:solidFill>
              </a:rPr>
              <a:t>…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F1C232"/>
              </a:buClr>
              <a:buSzPts val="1400"/>
              <a:buChar char="●"/>
            </a:pPr>
            <a:endParaRPr>
              <a:solidFill>
                <a:srgbClr val="F1C232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454" name="Google Shape;454;p35"/>
          <p:cNvSpPr txBox="1">
            <a:spLocks noGrp="1"/>
          </p:cNvSpPr>
          <p:nvPr>
            <p:ph type="title"/>
          </p:nvPr>
        </p:nvSpPr>
        <p:spPr>
          <a:xfrm>
            <a:off x="4432175" y="136425"/>
            <a:ext cx="397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</a:t>
            </a:r>
            <a:endParaRPr lang="en-US"/>
          </a:p>
        </p:txBody>
      </p:sp>
      <p:sp>
        <p:nvSpPr>
          <p:cNvPr id="455" name="Google Shape;455;p35"/>
          <p:cNvSpPr txBox="1">
            <a:spLocks noGrp="1"/>
          </p:cNvSpPr>
          <p:nvPr>
            <p:ph type="body" idx="1"/>
          </p:nvPr>
        </p:nvSpPr>
        <p:spPr>
          <a:xfrm>
            <a:off x="4452300" y="709125"/>
            <a:ext cx="21738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URL</a:t>
            </a:r>
            <a:r>
              <a:rPr lang="en" sz="1000"/>
              <a:t>: </a:t>
            </a:r>
            <a:r>
              <a:rPr lang="de-CH" sz="1000"/>
              <a:t>…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indent="0">
              <a:lnSpc>
                <a:spcPct val="100000"/>
              </a:lnSpc>
              <a:buNone/>
            </a:pPr>
            <a:r>
              <a:rPr lang="en" sz="1000" b="1" err="1"/>
              <a:t>Zielstufe</a:t>
            </a:r>
            <a:r>
              <a:rPr lang="en" sz="1000"/>
              <a:t>: </a:t>
            </a:r>
            <a:r>
              <a:rPr lang="en-US" sz="1000"/>
              <a:t>…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Fächer</a:t>
            </a:r>
            <a:r>
              <a:rPr lang="en" sz="1000" b="1"/>
              <a:t>: </a:t>
            </a:r>
            <a:r>
              <a:rPr lang="de-CH" sz="1000" b="1"/>
              <a:t>…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Kosten</a:t>
            </a:r>
            <a:r>
              <a:rPr lang="en" sz="1000"/>
              <a:t>: </a:t>
            </a:r>
            <a:r>
              <a:rPr lang="de-CH" sz="1000"/>
              <a:t>…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cxnSp>
        <p:nvCxnSpPr>
          <p:cNvPr id="456" name="Google Shape;456;p35"/>
          <p:cNvCxnSpPr/>
          <p:nvPr/>
        </p:nvCxnSpPr>
        <p:spPr>
          <a:xfrm>
            <a:off x="4362525" y="181725"/>
            <a:ext cx="0" cy="486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7" name="Google Shape;457;p35"/>
          <p:cNvCxnSpPr/>
          <p:nvPr/>
        </p:nvCxnSpPr>
        <p:spPr>
          <a:xfrm>
            <a:off x="4508375" y="2691075"/>
            <a:ext cx="4435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8" name="Google Shape;458;p35"/>
          <p:cNvSpPr txBox="1">
            <a:spLocks noGrp="1"/>
          </p:cNvSpPr>
          <p:nvPr>
            <p:ph type="body" idx="1"/>
          </p:nvPr>
        </p:nvSpPr>
        <p:spPr>
          <a:xfrm>
            <a:off x="6798075" y="709125"/>
            <a:ext cx="21738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err="1"/>
              <a:t>Reflexion</a:t>
            </a:r>
            <a:r>
              <a:rPr lang="en" sz="1000" b="1"/>
              <a:t> </a:t>
            </a:r>
            <a:r>
              <a:rPr lang="en" sz="1000" b="1" err="1"/>
              <a:t>durch</a:t>
            </a:r>
            <a:r>
              <a:rPr lang="en" sz="1000"/>
              <a:t>: </a:t>
            </a:r>
            <a:r>
              <a:rPr lang="de-CH" sz="1000"/>
              <a:t>…</a:t>
            </a: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indent="0">
              <a:lnSpc>
                <a:spcPct val="100000"/>
              </a:lnSpc>
              <a:buNone/>
            </a:pPr>
            <a:r>
              <a:rPr lang="en" sz="1000" b="1" err="1"/>
              <a:t>Würde</a:t>
            </a:r>
            <a:r>
              <a:rPr lang="en" sz="1000" b="1"/>
              <a:t> ich </a:t>
            </a:r>
            <a:r>
              <a:rPr lang="en" sz="1000" b="1" err="1"/>
              <a:t>aus</a:t>
            </a:r>
            <a:r>
              <a:rPr lang="en" sz="1000" b="1"/>
              <a:t> </a:t>
            </a:r>
            <a:r>
              <a:rPr lang="en" sz="1000" b="1" err="1"/>
              <a:t>diesen</a:t>
            </a:r>
            <a:r>
              <a:rPr lang="en" sz="1000" b="1"/>
              <a:t> </a:t>
            </a:r>
            <a:r>
              <a:rPr lang="en" sz="1000" b="1" err="1"/>
              <a:t>Gründen</a:t>
            </a:r>
            <a:r>
              <a:rPr lang="en" sz="1000" b="1"/>
              <a:t> </a:t>
            </a:r>
            <a:r>
              <a:rPr lang="en" sz="1000" b="1" err="1"/>
              <a:t>weiterempfehlen</a:t>
            </a:r>
            <a:r>
              <a:rPr lang="en" sz="1000"/>
              <a:t>: </a:t>
            </a:r>
            <a:r>
              <a:rPr lang="en-US" sz="1000"/>
              <a:t>…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indent="0">
              <a:lnSpc>
                <a:spcPct val="100000"/>
              </a:lnSpc>
              <a:buNone/>
            </a:pPr>
            <a:endParaRPr lang="en-US" sz="1000"/>
          </a:p>
        </p:txBody>
      </p:sp>
      <p:cxnSp>
        <p:nvCxnSpPr>
          <p:cNvPr id="459" name="Google Shape;459;p35"/>
          <p:cNvCxnSpPr/>
          <p:nvPr/>
        </p:nvCxnSpPr>
        <p:spPr>
          <a:xfrm>
            <a:off x="6675150" y="799875"/>
            <a:ext cx="0" cy="177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0" name="Google Shape;460;p35"/>
          <p:cNvSpPr txBox="1"/>
          <p:nvPr/>
        </p:nvSpPr>
        <p:spPr>
          <a:xfrm>
            <a:off x="4524528" y="2809875"/>
            <a:ext cx="4447346" cy="2239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err="1">
                <a:solidFill>
                  <a:srgbClr val="CCCCCC"/>
                </a:solidFill>
              </a:rPr>
              <a:t>Bilder</a:t>
            </a:r>
            <a:r>
              <a:rPr lang="en">
                <a:solidFill>
                  <a:srgbClr val="CCCCCC"/>
                </a:solidFill>
              </a:rPr>
              <a:t> / Screenshots</a:t>
            </a:r>
            <a:endParaRPr lang="en-US">
              <a:solidFill>
                <a:srgbClr val="CC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04073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9a20907-5654-4f06-b2da-5924fee11a21" xsi:nil="true"/>
    <lcf76f155ced4ddcb4097134ff3c332f xmlns="69a20907-5654-4f06-b2da-5924fee11a21">
      <Terms xmlns="http://schemas.microsoft.com/office/infopath/2007/PartnerControls"/>
    </lcf76f155ced4ddcb4097134ff3c332f>
    <TaxCatchAll xmlns="35c77f01-71ab-4572-869d-edead382c6d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747FAF77564824FBEEF4A6CD9F8555D" ma:contentTypeVersion="12" ma:contentTypeDescription="Ein neues Dokument erstellen." ma:contentTypeScope="" ma:versionID="26ef09e8e4c32f493cffda24ece5ac3a">
  <xsd:schema xmlns:xsd="http://www.w3.org/2001/XMLSchema" xmlns:xs="http://www.w3.org/2001/XMLSchema" xmlns:p="http://schemas.microsoft.com/office/2006/metadata/properties" xmlns:ns2="69a20907-5654-4f06-b2da-5924fee11a21" xmlns:ns3="35c77f01-71ab-4572-869d-edead382c6dc" targetNamespace="http://schemas.microsoft.com/office/2006/metadata/properties" ma:root="true" ma:fieldsID="fdd97de92a284c4253a620c4cb84dc22" ns2:_="" ns3:_="">
    <xsd:import namespace="69a20907-5654-4f06-b2da-5924fee11a21"/>
    <xsd:import namespace="35c77f01-71ab-4572-869d-edead382c6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20907-5654-4f06-b2da-5924fee11a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91accbf1-1a56-4248-b7b6-3097bfe86d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77f01-71ab-4572-869d-edead382c6d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141e38-9ced-4611-99bd-7bd5f95ed8e9}" ma:internalName="TaxCatchAll" ma:showField="CatchAllData" ma:web="35c77f01-71ab-4572-869d-edead382c6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373433-7845-4A15-AC94-74FCAA9AFB55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e6fdfcac-84d5-4fba-a685-fabfe3e1ad04"/>
    <ds:schemaRef ds:uri="2aa1ce49-dd3d-439c-91f7-59d22b93345f"/>
    <ds:schemaRef ds:uri="http://schemas.microsoft.com/office/2006/metadata/properties"/>
    <ds:schemaRef ds:uri="http://purl.org/dc/dcmitype/"/>
    <ds:schemaRef ds:uri="69a20907-5654-4f06-b2da-5924fee11a21"/>
    <ds:schemaRef ds:uri="35c77f01-71ab-4572-869d-edead382c6dc"/>
  </ds:schemaRefs>
</ds:datastoreItem>
</file>

<file path=customXml/itemProps2.xml><?xml version="1.0" encoding="utf-8"?>
<ds:datastoreItem xmlns:ds="http://schemas.openxmlformats.org/officeDocument/2006/customXml" ds:itemID="{5F2DAF62-AC49-4C9C-86C9-07C099DE2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a20907-5654-4f06-b2da-5924fee11a21"/>
    <ds:schemaRef ds:uri="35c77f01-71ab-4572-869d-edead382c6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3DDD91-1003-46C1-AD65-C294318094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Bildschirmpräsentation (16:9)</PresentationFormat>
  <Paragraphs>50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Learning Snacks</vt:lpstr>
      <vt:lpstr>Tool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Snacks</dc:title>
  <cp:lastModifiedBy>Janine Trütsch (JTR)</cp:lastModifiedBy>
  <cp:revision>273</cp:revision>
  <dcterms:modified xsi:type="dcterms:W3CDTF">2025-10-17T09:09:09Z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0x010100E747FAF77564824FBEEF4A6CD9F8555D</vt:lpwstr>
  </property>
  <property fmtid="{D5CDD505-2E9C-101B-9397-08002B2CF9AE}" pid="3" name="Order">
    <vt:lpwstr>4800.00000000000</vt:lpwstr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  <property fmtid="{D5CDD505-2E9C-101B-9397-08002B2CF9AE}" pid="10" name="MediaServiceImageTags">
    <vt:lpwstr/>
  </property>
</Properties>
</file>