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7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7C0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08"/>
    <p:restoredTop sz="94658"/>
  </p:normalViewPr>
  <p:slideViewPr>
    <p:cSldViewPr snapToGrid="0">
      <p:cViewPr varScale="1">
        <p:scale>
          <a:sx n="80" d="100"/>
          <a:sy n="80" d="100"/>
        </p:scale>
        <p:origin x="390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mas Staub (TSA)" userId="de23c9fa-f376-4318-a864-b8cc478009d6" providerId="ADAL" clId="{117ACE8A-CA1F-E641-B19C-2CFCBFDB0C15}"/>
    <pc:docChg chg="modSld">
      <pc:chgData name="Thomas Staub (TSA)" userId="de23c9fa-f376-4318-a864-b8cc478009d6" providerId="ADAL" clId="{117ACE8A-CA1F-E641-B19C-2CFCBFDB0C15}" dt="2025-05-03T19:39:06.872" v="14" actId="20577"/>
      <pc:docMkLst>
        <pc:docMk/>
      </pc:docMkLst>
      <pc:sldChg chg="modSp mod">
        <pc:chgData name="Thomas Staub (TSA)" userId="de23c9fa-f376-4318-a864-b8cc478009d6" providerId="ADAL" clId="{117ACE8A-CA1F-E641-B19C-2CFCBFDB0C15}" dt="2025-05-03T19:39:06.872" v="14" actId="20577"/>
        <pc:sldMkLst>
          <pc:docMk/>
          <pc:sldMk cId="149418181" sldId="257"/>
        </pc:sldMkLst>
        <pc:spChg chg="mod">
          <ac:chgData name="Thomas Staub (TSA)" userId="de23c9fa-f376-4318-a864-b8cc478009d6" providerId="ADAL" clId="{117ACE8A-CA1F-E641-B19C-2CFCBFDB0C15}" dt="2025-05-03T19:39:06.872" v="14" actId="20577"/>
          <ac:spMkLst>
            <pc:docMk/>
            <pc:sldMk cId="149418181" sldId="257"/>
            <ac:spMk id="2" creationId="{BB62B9A3-5878-EB56-2660-350AC310A437}"/>
          </ac:spMkLst>
        </pc:spChg>
      </pc:sldChg>
    </pc:docChg>
  </pc:docChgLst>
  <pc:docChgLst>
    <pc:chgData name="Thomas Staub (TSA)" userId="de23c9fa-f376-4318-a864-b8cc478009d6" providerId="ADAL" clId="{3BE616A6-464C-D54F-9A11-A335E84E2AEA}"/>
    <pc:docChg chg="modSld">
      <pc:chgData name="Thomas Staub (TSA)" userId="de23c9fa-f376-4318-a864-b8cc478009d6" providerId="ADAL" clId="{3BE616A6-464C-D54F-9A11-A335E84E2AEA}" dt="2025-04-16T11:33:05.720" v="115" actId="20577"/>
      <pc:docMkLst>
        <pc:docMk/>
      </pc:docMkLst>
      <pc:sldChg chg="modSp mod">
        <pc:chgData name="Thomas Staub (TSA)" userId="de23c9fa-f376-4318-a864-b8cc478009d6" providerId="ADAL" clId="{3BE616A6-464C-D54F-9A11-A335E84E2AEA}" dt="2025-04-16T11:33:05.720" v="115" actId="20577"/>
        <pc:sldMkLst>
          <pc:docMk/>
          <pc:sldMk cId="149418181" sldId="257"/>
        </pc:sldMkLst>
        <pc:spChg chg="mod">
          <ac:chgData name="Thomas Staub (TSA)" userId="de23c9fa-f376-4318-a864-b8cc478009d6" providerId="ADAL" clId="{3BE616A6-464C-D54F-9A11-A335E84E2AEA}" dt="2025-04-16T11:33:05.720" v="115" actId="20577"/>
          <ac:spMkLst>
            <pc:docMk/>
            <pc:sldMk cId="149418181" sldId="257"/>
            <ac:spMk id="15" creationId="{BFDBF157-621D-39D8-4E50-A2FE622AB08F}"/>
          </ac:spMkLst>
        </pc:spChg>
        <pc:spChg chg="mod">
          <ac:chgData name="Thomas Staub (TSA)" userId="de23c9fa-f376-4318-a864-b8cc478009d6" providerId="ADAL" clId="{3BE616A6-464C-D54F-9A11-A335E84E2AEA}" dt="2025-04-03T14:48:26.650" v="98" actId="20577"/>
          <ac:spMkLst>
            <pc:docMk/>
            <pc:sldMk cId="149418181" sldId="257"/>
            <ac:spMk id="30" creationId="{348DF945-66AE-8DB7-EE6E-A81D6077675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61077-6A65-AA4A-9F53-7E07D2DD2D9E}" type="datetimeFigureOut">
              <a:rPr lang="de-DE" smtClean="0"/>
              <a:t>03.05.25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BF52E-50CF-9349-A359-46FFD8784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9645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61077-6A65-AA4A-9F53-7E07D2DD2D9E}" type="datetimeFigureOut">
              <a:rPr lang="de-DE" smtClean="0"/>
              <a:t>03.05.25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BF52E-50CF-9349-A359-46FFD8784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8110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61077-6A65-AA4A-9F53-7E07D2DD2D9E}" type="datetimeFigureOut">
              <a:rPr lang="de-DE" smtClean="0"/>
              <a:t>03.05.25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BF52E-50CF-9349-A359-46FFD8784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122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61077-6A65-AA4A-9F53-7E07D2DD2D9E}" type="datetimeFigureOut">
              <a:rPr lang="de-DE" smtClean="0"/>
              <a:t>03.05.25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BF52E-50CF-9349-A359-46FFD8784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0374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61077-6A65-AA4A-9F53-7E07D2DD2D9E}" type="datetimeFigureOut">
              <a:rPr lang="de-DE" smtClean="0"/>
              <a:t>03.05.25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BF52E-50CF-9349-A359-46FFD8784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740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61077-6A65-AA4A-9F53-7E07D2DD2D9E}" type="datetimeFigureOut">
              <a:rPr lang="de-DE" smtClean="0"/>
              <a:t>03.05.25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BF52E-50CF-9349-A359-46FFD8784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12099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61077-6A65-AA4A-9F53-7E07D2DD2D9E}" type="datetimeFigureOut">
              <a:rPr lang="de-DE" smtClean="0"/>
              <a:t>03.05.25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BF52E-50CF-9349-A359-46FFD8784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66067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61077-6A65-AA4A-9F53-7E07D2DD2D9E}" type="datetimeFigureOut">
              <a:rPr lang="de-DE" smtClean="0"/>
              <a:t>03.05.25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BF52E-50CF-9349-A359-46FFD8784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2653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61077-6A65-AA4A-9F53-7E07D2DD2D9E}" type="datetimeFigureOut">
              <a:rPr lang="de-DE" smtClean="0"/>
              <a:t>03.05.25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BF52E-50CF-9349-A359-46FFD8784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7354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61077-6A65-AA4A-9F53-7E07D2DD2D9E}" type="datetimeFigureOut">
              <a:rPr lang="de-DE" smtClean="0"/>
              <a:t>03.05.25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BF52E-50CF-9349-A359-46FFD8784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324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61077-6A65-AA4A-9F53-7E07D2DD2D9E}" type="datetimeFigureOut">
              <a:rPr lang="de-DE" smtClean="0"/>
              <a:t>03.05.25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BF52E-50CF-9349-A359-46FFD8784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2483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C61077-6A65-AA4A-9F53-7E07D2DD2D9E}" type="datetimeFigureOut">
              <a:rPr lang="de-DE" smtClean="0"/>
              <a:t>03.05.25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BBF52E-50CF-9349-A359-46FFD8784DB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2253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BB62B9A3-5878-EB56-2660-350AC310A437}"/>
              </a:ext>
            </a:extLst>
          </p:cNvPr>
          <p:cNvSpPr txBox="1"/>
          <p:nvPr/>
        </p:nvSpPr>
        <p:spPr>
          <a:xfrm>
            <a:off x="471488" y="527405"/>
            <a:ext cx="5915025" cy="7496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97C0E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Mein </a:t>
            </a:r>
            <a:r>
              <a:rPr lang="en-US" sz="2800" b="1" dirty="0" err="1">
                <a:solidFill>
                  <a:srgbClr val="97C0E1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Lernvorhaben</a:t>
            </a:r>
            <a:endParaRPr lang="en-US" sz="2800" b="1" dirty="0">
              <a:solidFill>
                <a:srgbClr val="97C0E1"/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4D947AA5-40AC-4F95-CC85-0E445CF918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4088291"/>
              </p:ext>
            </p:extLst>
          </p:nvPr>
        </p:nvGraphicFramePr>
        <p:xfrm>
          <a:off x="571500" y="1345324"/>
          <a:ext cx="5815011" cy="7924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8337">
                  <a:extLst>
                    <a:ext uri="{9D8B030D-6E8A-4147-A177-3AD203B41FA5}">
                      <a16:colId xmlns:a16="http://schemas.microsoft.com/office/drawing/2014/main" val="2113102845"/>
                    </a:ext>
                  </a:extLst>
                </a:gridCol>
                <a:gridCol w="1938337">
                  <a:extLst>
                    <a:ext uri="{9D8B030D-6E8A-4147-A177-3AD203B41FA5}">
                      <a16:colId xmlns:a16="http://schemas.microsoft.com/office/drawing/2014/main" val="282968123"/>
                    </a:ext>
                  </a:extLst>
                </a:gridCol>
                <a:gridCol w="1938337">
                  <a:extLst>
                    <a:ext uri="{9D8B030D-6E8A-4147-A177-3AD203B41FA5}">
                      <a16:colId xmlns:a16="http://schemas.microsoft.com/office/drawing/2014/main" val="134398158"/>
                    </a:ext>
                  </a:extLst>
                </a:gridCol>
              </a:tblGrid>
              <a:tr h="3207378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993765"/>
                  </a:ext>
                </a:extLst>
              </a:tr>
              <a:tr h="2762498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8532171"/>
                  </a:ext>
                </a:extLst>
              </a:tr>
              <a:tr h="1954924">
                <a:tc gridSpan="3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762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>
                    <a:lnL w="762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96C0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6748330"/>
                  </a:ext>
                </a:extLst>
              </a:tr>
            </a:tbl>
          </a:graphicData>
        </a:graphic>
      </p:graphicFrame>
      <p:sp>
        <p:nvSpPr>
          <p:cNvPr id="15" name="Textfeld 14">
            <a:extLst>
              <a:ext uri="{FF2B5EF4-FFF2-40B4-BE49-F238E27FC236}">
                <a16:creationId xmlns:a16="http://schemas.microsoft.com/office/drawing/2014/main" id="{BFDBF157-621D-39D8-4E50-A2FE622AB08F}"/>
              </a:ext>
            </a:extLst>
          </p:cNvPr>
          <p:cNvSpPr txBox="1"/>
          <p:nvPr/>
        </p:nvSpPr>
        <p:spPr>
          <a:xfrm>
            <a:off x="4463987" y="1343024"/>
            <a:ext cx="17859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Ziele und Ergebnisse</a:t>
            </a:r>
            <a:endParaRPr lang="de-DE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Welche Ziele </a:t>
            </a:r>
            <a:r>
              <a:rPr lang="de-DE" sz="900">
                <a:latin typeface="Calibri" panose="020F0502020204030204" pitchFamily="34" charset="0"/>
                <a:cs typeface="Calibri" panose="020F0502020204030204" pitchFamily="34" charset="0"/>
              </a:rPr>
              <a:t>setze ich mir? </a:t>
            </a:r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Gibt es messbare Ergebnisse?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6FC000EC-BDF5-6695-A7BE-EE82609C1F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9" t="4942" b="5384"/>
          <a:stretch/>
        </p:blipFill>
        <p:spPr bwMode="auto">
          <a:xfrm>
            <a:off x="5675946" y="3830140"/>
            <a:ext cx="710565" cy="6756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5CD48754-BC96-3922-0F0C-B1AD1B1AE6F1}"/>
              </a:ext>
            </a:extLst>
          </p:cNvPr>
          <p:cNvSpPr txBox="1"/>
          <p:nvPr/>
        </p:nvSpPr>
        <p:spPr>
          <a:xfrm>
            <a:off x="2520202" y="1343024"/>
            <a:ext cx="17859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Lernbedarf</a:t>
            </a:r>
            <a:endParaRPr lang="de-DE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Diese Kompetenzen möchte ich erreichen oder erweitern…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CDB373B1-0056-55C5-712B-73CBEEA1DC6A}"/>
              </a:ext>
            </a:extLst>
          </p:cNvPr>
          <p:cNvSpPr txBox="1"/>
          <p:nvPr/>
        </p:nvSpPr>
        <p:spPr>
          <a:xfrm>
            <a:off x="592075" y="1343024"/>
            <a:ext cx="17859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Stärken</a:t>
            </a:r>
            <a:endParaRPr lang="de-DE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Diese Kompetenzen habe ich bereits…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5DB11465-A6A0-E7AB-2C42-32E38C1FD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079" y="3710602"/>
            <a:ext cx="830044" cy="830044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AA94E91C-61AB-DE07-DA25-4121B9DE0C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048" y="3801489"/>
            <a:ext cx="719455" cy="719455"/>
          </a:xfrm>
          <a:prstGeom prst="rect">
            <a:avLst/>
          </a:prstGeom>
        </p:spPr>
      </p:pic>
      <p:pic>
        <p:nvPicPr>
          <p:cNvPr id="26" name="Grafik 25" descr="Ein Bild, das Schere, Werkzeug enthält.&#10;&#10;Automatisch generierte Beschreibung">
            <a:extLst>
              <a:ext uri="{FF2B5EF4-FFF2-40B4-BE49-F238E27FC236}">
                <a16:creationId xmlns:a16="http://schemas.microsoft.com/office/drawing/2014/main" id="{A4BA82B5-5908-956C-82D8-ED42AD718FD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30"/>
          <a:stretch/>
        </p:blipFill>
        <p:spPr bwMode="auto">
          <a:xfrm>
            <a:off x="5667055" y="6600867"/>
            <a:ext cx="719455" cy="6153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F2B95719-1F3B-D194-06FA-EAB87A2BC3F6}"/>
              </a:ext>
            </a:extLst>
          </p:cNvPr>
          <p:cNvSpPr txBox="1"/>
          <p:nvPr/>
        </p:nvSpPr>
        <p:spPr>
          <a:xfrm>
            <a:off x="4463985" y="4584323"/>
            <a:ext cx="188595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Zusammenarbeit</a:t>
            </a:r>
            <a:endParaRPr lang="de-DE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Mit wem möchte ich zusammen-arbeiten? Wie gestalten wir die Zusammenarbeit?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85C2D6B0-14DE-C8EC-D147-DB0E650ADE8A}"/>
              </a:ext>
            </a:extLst>
          </p:cNvPr>
          <p:cNvSpPr txBox="1"/>
          <p:nvPr/>
        </p:nvSpPr>
        <p:spPr>
          <a:xfrm>
            <a:off x="571500" y="7336514"/>
            <a:ext cx="564836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Lernressourcen, Supportbedarf</a:t>
            </a:r>
          </a:p>
          <a:p>
            <a:r>
              <a:rPr lang="de-DE" sz="1000" dirty="0">
                <a:latin typeface="Calibri" panose="020F0502020204030204" pitchFamily="34" charset="0"/>
                <a:cs typeface="Calibri" panose="020F0502020204030204" pitchFamily="34" charset="0"/>
              </a:rPr>
              <a:t>Welche Wissenswerte (Dokumente, Checklisten, Videos etc.) kann ich meinem Netzwerk anbieten?</a:t>
            </a:r>
          </a:p>
          <a:p>
            <a:endParaRPr lang="de-DE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348DF945-66AE-8DB7-EE6E-A81D60776752}"/>
              </a:ext>
            </a:extLst>
          </p:cNvPr>
          <p:cNvSpPr txBox="1"/>
          <p:nvPr/>
        </p:nvSpPr>
        <p:spPr>
          <a:xfrm>
            <a:off x="2518142" y="4584323"/>
            <a:ext cx="188595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latin typeface="Calibri" panose="020F0502020204030204" pitchFamily="34" charset="0"/>
                <a:cs typeface="Calibri" panose="020F0502020204030204" pitchFamily="34" charset="0"/>
              </a:rPr>
              <a:t>Lerndokumentation</a:t>
            </a:r>
            <a:endParaRPr lang="de-DE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Wie mache ich meinen Lernprozess sichtbar? Woran erkennt man, dass ich meine </a:t>
            </a:r>
            <a:r>
              <a:rPr lang="de-DE" sz="900">
                <a:latin typeface="Calibri" panose="020F0502020204030204" pitchFamily="34" charset="0"/>
                <a:cs typeface="Calibri" panose="020F0502020204030204" pitchFamily="34" charset="0"/>
              </a:rPr>
              <a:t>Ziele erreicht habe?</a:t>
            </a:r>
            <a:endParaRPr lang="de-DE" sz="9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1" name="Grafik 30">
            <a:extLst>
              <a:ext uri="{FF2B5EF4-FFF2-40B4-BE49-F238E27FC236}">
                <a16:creationId xmlns:a16="http://schemas.microsoft.com/office/drawing/2014/main" id="{CA2473CB-39A2-34C4-6962-5214713114E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30"/>
          <a:stretch/>
        </p:blipFill>
        <p:spPr bwMode="auto">
          <a:xfrm>
            <a:off x="3730926" y="6600432"/>
            <a:ext cx="719455" cy="6153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2" name="Grafik 31" descr="Ein Bild, das Text, Helm enthält.&#10;&#10;Automatisch generierte Beschreibung">
            <a:extLst>
              <a:ext uri="{FF2B5EF4-FFF2-40B4-BE49-F238E27FC236}">
                <a16:creationId xmlns:a16="http://schemas.microsoft.com/office/drawing/2014/main" id="{64836DA5-1BB8-58B4-8EDA-91B74C97534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1674" y="8505716"/>
            <a:ext cx="719455" cy="719455"/>
          </a:xfrm>
          <a:prstGeom prst="rect">
            <a:avLst/>
          </a:prstGeom>
        </p:spPr>
      </p:pic>
      <p:sp>
        <p:nvSpPr>
          <p:cNvPr id="33" name="Textfeld 32">
            <a:extLst>
              <a:ext uri="{FF2B5EF4-FFF2-40B4-BE49-F238E27FC236}">
                <a16:creationId xmlns:a16="http://schemas.microsoft.com/office/drawing/2014/main" id="{D7E435D7-DEF0-3D60-2144-276422BB6FF6}"/>
              </a:ext>
            </a:extLst>
          </p:cNvPr>
          <p:cNvSpPr txBox="1"/>
          <p:nvPr/>
        </p:nvSpPr>
        <p:spPr>
          <a:xfrm>
            <a:off x="579614" y="4584323"/>
            <a:ext cx="188595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Commitment</a:t>
            </a:r>
            <a:endParaRPr lang="de-DE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DE" sz="900" dirty="0">
                <a:latin typeface="Calibri" panose="020F0502020204030204" pitchFamily="34" charset="0"/>
                <a:cs typeface="Calibri" panose="020F0502020204030204" pitchFamily="34" charset="0"/>
              </a:rPr>
              <a:t>Was ich mir vornehme, um meine Ziele zu erreichen. Was mich antreibt. </a:t>
            </a:r>
          </a:p>
        </p:txBody>
      </p:sp>
      <p:pic>
        <p:nvPicPr>
          <p:cNvPr id="35" name="Grafik 34">
            <a:extLst>
              <a:ext uri="{FF2B5EF4-FFF2-40B4-BE49-F238E27FC236}">
                <a16:creationId xmlns:a16="http://schemas.microsoft.com/office/drawing/2014/main" id="{4AC1FF7C-8EBC-5DBE-E107-90BFD71E775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797" y="6616477"/>
            <a:ext cx="615554" cy="61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8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3056A003E054A4196BA77D03712B39A" ma:contentTypeVersion="17" ma:contentTypeDescription="Ein neues Dokument erstellen." ma:contentTypeScope="" ma:versionID="d6a84172c507fadc102b20e8c948379d">
  <xsd:schema xmlns:xsd="http://www.w3.org/2001/XMLSchema" xmlns:xs="http://www.w3.org/2001/XMLSchema" xmlns:p="http://schemas.microsoft.com/office/2006/metadata/properties" xmlns:ns2="b97cec67-ee99-47ba-91cd-b2188ceff6fe" xmlns:ns3="adb459de-30f5-4b3e-8153-cb36c604cabb" targetNamespace="http://schemas.microsoft.com/office/2006/metadata/properties" ma:root="true" ma:fieldsID="9c2a7150153c017369b83dd7fd1a8a8f" ns2:_="" ns3:_="">
    <xsd:import namespace="b97cec67-ee99-47ba-91cd-b2188ceff6fe"/>
    <xsd:import namespace="adb459de-30f5-4b3e-8153-cb36c604ca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7cec67-ee99-47ba-91cd-b2188ceff6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91accbf1-1a56-4248-b7b6-3097bfe86d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b459de-30f5-4b3e-8153-cb36c604cabb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793e1c0-ee0e-43f3-a42b-fac4e4174ede}" ma:internalName="TaxCatchAll" ma:showField="CatchAllData" ma:web="77eb4c68-62f2-462f-9abd-e5c8dd13d3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db459de-30f5-4b3e-8153-cb36c604cabb" xsi:nil="true"/>
    <lcf76f155ced4ddcb4097134ff3c332f xmlns="b97cec67-ee99-47ba-91cd-b2188ceff6fe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014AA16-1B37-453A-AF62-DBE3C335A129}"/>
</file>

<file path=customXml/itemProps2.xml><?xml version="1.0" encoding="utf-8"?>
<ds:datastoreItem xmlns:ds="http://schemas.openxmlformats.org/officeDocument/2006/customXml" ds:itemID="{3B9E934F-AFE7-43BA-8944-F48F634F8381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0ee16b47-5f9c-4fd9-b666-61eb4dd2abb8"/>
    <ds:schemaRef ds:uri="http://schemas.microsoft.com/office/infopath/2007/PartnerControls"/>
    <ds:schemaRef ds:uri="http://purl.org/dc/dcmitype/"/>
    <ds:schemaRef ds:uri="http://www.w3.org/XML/1998/namespace"/>
    <ds:schemaRef ds:uri="http://schemas.openxmlformats.org/package/2006/metadata/core-properties"/>
    <ds:schemaRef ds:uri="adb459de-30f5-4b3e-8153-cb36c604cabb"/>
    <ds:schemaRef ds:uri="a1c1572b-149e-48fb-a804-d63a0ba1960b"/>
  </ds:schemaRefs>
</ds:datastoreItem>
</file>

<file path=customXml/itemProps3.xml><?xml version="1.0" encoding="utf-8"?>
<ds:datastoreItem xmlns:ds="http://schemas.openxmlformats.org/officeDocument/2006/customXml" ds:itemID="{7768013D-287C-4E05-A8CC-480468C19E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99</Words>
  <Application>Microsoft Macintosh PowerPoint</Application>
  <PresentationFormat>A4-Papier (210 x 297 mm)</PresentationFormat>
  <Paragraphs>15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Staub Thomas (KfK)</dc:creator>
  <cp:lastModifiedBy>Staub Thomas (KfK)</cp:lastModifiedBy>
  <cp:revision>1</cp:revision>
  <cp:lastPrinted>2025-04-16T11:31:00Z</cp:lastPrinted>
  <dcterms:created xsi:type="dcterms:W3CDTF">2024-06-27T10:12:26Z</dcterms:created>
  <dcterms:modified xsi:type="dcterms:W3CDTF">2025-05-03T19:39:10Z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0x010100C3056A003E054A4196BA77D03712B39A</vt:lpwstr>
  </property>
  <property fmtid="{D5CDD505-2E9C-101B-9397-08002B2CF9AE}" pid="3" name="doAktenplanposition">
    <vt:lpwstr/>
  </property>
  <property fmtid="{D5CDD505-2E9C-101B-9397-08002B2CF9AE}" pid="4" name="MediaServiceImageTags">
    <vt:lpwstr/>
  </property>
  <property fmtid="{D5CDD505-2E9C-101B-9397-08002B2CF9AE}" pid="5" name="TaxCatchAll">
    <vt:lpwstr/>
  </property>
  <property fmtid="{D5CDD505-2E9C-101B-9397-08002B2CF9AE}" pid="6" name="n6c1279d2e2e41fb8c73422e835a0a88">
    <vt:lpwstr/>
  </property>
</Properties>
</file>