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6" r:id="rId4"/>
  </p:sldMasterIdLst>
  <p:notesMasterIdLst>
    <p:notesMasterId r:id="rId12"/>
  </p:notesMasterIdLst>
  <p:sldIdLst>
    <p:sldId id="256" r:id="rId5"/>
    <p:sldId id="257" r:id="rId6"/>
    <p:sldId id="260"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8"/>
    <p:restoredTop sz="63878"/>
  </p:normalViewPr>
  <p:slideViewPr>
    <p:cSldViewPr snapToGrid="0" snapToObjects="1">
      <p:cViewPr varScale="1">
        <p:scale>
          <a:sx n="64" d="100"/>
          <a:sy n="64" d="100"/>
        </p:scale>
        <p:origin x="1570" y="58"/>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C840F-7290-3B47-8ED2-BB1230403FBD}" type="datetimeFigureOut">
              <a:rPr lang="de-DE" smtClean="0"/>
              <a:t>09.10.2024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C5ED-3CBD-6D44-8807-70A7B03F5871}" type="slidenum">
              <a:rPr lang="de-DE" smtClean="0"/>
              <a:t>‹Nr.›</a:t>
            </a:fld>
            <a:endParaRPr lang="de-DE"/>
          </a:p>
        </p:txBody>
      </p:sp>
    </p:spTree>
    <p:extLst>
      <p:ext uri="{BB962C8B-B14F-4D97-AF65-F5344CB8AC3E}">
        <p14:creationId xmlns:p14="http://schemas.microsoft.com/office/powerpoint/2010/main" val="169493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08C5ED-3CBD-6D44-8807-70A7B03F5871}" type="slidenum">
              <a:rPr lang="de-DE" smtClean="0"/>
              <a:t>1</a:t>
            </a:fld>
            <a:endParaRPr lang="de-DE"/>
          </a:p>
        </p:txBody>
      </p:sp>
    </p:spTree>
    <p:extLst>
      <p:ext uri="{BB962C8B-B14F-4D97-AF65-F5344CB8AC3E}">
        <p14:creationId xmlns:p14="http://schemas.microsoft.com/office/powerpoint/2010/main" val="156709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CH" dirty="0"/>
              <a:t>Nelle case moderne, le noiose faccende domestiche vengono sempre più spesso svolte da robot. L'aspirapolvere robot aspira il pavimento, il tosaerba robot taglia il prato e il lavavetri robot fa tornare i vetri </a:t>
            </a:r>
            <a:r>
              <a:rPr lang="it-CH" dirty="0" err="1"/>
              <a:t>puliti.I</a:t>
            </a:r>
            <a:r>
              <a:rPr lang="it-CH" dirty="0"/>
              <a:t> robot industriali saldano e avvitano le carrozzerie delle auto nell'industria automobilistica (vedi immagine). Hanno già sostituito quasi l'80% dei loro colleghi umani. I robot di ricerca stanno entrando in aree poco conosciute dove per gli esseri umani sarebbe difficile o impossibile sopravvivere, come Marte o le profondità marine. Esempio: il robot </a:t>
            </a:r>
            <a:r>
              <a:rPr lang="it-CH" dirty="0" err="1"/>
              <a:t>Curiosity</a:t>
            </a:r>
            <a:r>
              <a:rPr lang="it-CH" dirty="0"/>
              <a:t> esplora il pianeta Marte dal 2012, è composto da sei ruote e trasporta dieci dispositivi di misurazione. Questi sono solo alcuni esempi di robot nella nostra vita quotidiana. I robot ci aiutano soprattutto quando il nostro lavoro è monotono, faticoso o pericoloso. I robot ci aiutano anche a esplorare aree inesplorate e di difficile accesso. In futuro ci saranno sempre più nuovi robot nella nostra vita quotidiana, ad esempio per la consegna dei pacchi. Ma dobbiamo anche chiederci dove vogliamo sostituire gli esseri umani con i robot, ad esempio nell'assistenza ai pazienti o agli anziani.</a:t>
            </a:r>
            <a:endParaRPr lang="de-DE" dirty="0"/>
          </a:p>
        </p:txBody>
      </p:sp>
      <p:sp>
        <p:nvSpPr>
          <p:cNvPr id="4" name="Foliennummernplatzhalter 3"/>
          <p:cNvSpPr>
            <a:spLocks noGrp="1"/>
          </p:cNvSpPr>
          <p:nvPr>
            <p:ph type="sldNum" sz="quarter" idx="5"/>
          </p:nvPr>
        </p:nvSpPr>
        <p:spPr/>
        <p:txBody>
          <a:bodyPr/>
          <a:lstStyle/>
          <a:p>
            <a:fld id="{D508C5ED-3CBD-6D44-8807-70A7B03F5871}" type="slidenum">
              <a:rPr lang="de-DE" smtClean="0"/>
              <a:t>3</a:t>
            </a:fld>
            <a:endParaRPr lang="de-DE"/>
          </a:p>
        </p:txBody>
      </p:sp>
    </p:spTree>
    <p:extLst>
      <p:ext uri="{BB962C8B-B14F-4D97-AF65-F5344CB8AC3E}">
        <p14:creationId xmlns:p14="http://schemas.microsoft.com/office/powerpoint/2010/main" val="342385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7" name="Datumsplatzhalter 6">
            <a:extLst>
              <a:ext uri="{FF2B5EF4-FFF2-40B4-BE49-F238E27FC236}">
                <a16:creationId xmlns:a16="http://schemas.microsoft.com/office/drawing/2014/main" id="{B0F34665-6582-DD49-AE1F-AB92136E7AE7}"/>
              </a:ext>
            </a:extLst>
          </p:cNvPr>
          <p:cNvSpPr>
            <a:spLocks noGrp="1"/>
          </p:cNvSpPr>
          <p:nvPr>
            <p:ph type="dt" sz="half" idx="10"/>
          </p:nvPr>
        </p:nvSpPr>
        <p:spPr/>
        <p:txBody>
          <a:bodyPr/>
          <a:lstStyle/>
          <a:p>
            <a:r>
              <a:rPr lang="de-CH"/>
              <a:t>19.09.2020</a:t>
            </a:r>
            <a:endParaRPr lang="de-DE"/>
          </a:p>
        </p:txBody>
      </p:sp>
      <p:sp>
        <p:nvSpPr>
          <p:cNvPr id="8" name="Fußzeilenplatzhalter 7">
            <a:extLst>
              <a:ext uri="{FF2B5EF4-FFF2-40B4-BE49-F238E27FC236}">
                <a16:creationId xmlns:a16="http://schemas.microsoft.com/office/drawing/2014/main" id="{CF7ED2E8-E3FE-ED47-A7F5-32A97890428D}"/>
              </a:ext>
            </a:extLst>
          </p:cNvPr>
          <p:cNvSpPr>
            <a:spLocks noGrp="1"/>
          </p:cNvSpPr>
          <p:nvPr>
            <p:ph type="ftr" sz="quarter" idx="11"/>
          </p:nvPr>
        </p:nvSpPr>
        <p:spPr/>
        <p:txBody>
          <a:bodyPr/>
          <a:lstStyle/>
          <a:p>
            <a:r>
              <a:rPr lang="de-DE" dirty="0"/>
              <a:t>Bea Beispiel</a:t>
            </a:r>
          </a:p>
        </p:txBody>
      </p:sp>
      <p:sp>
        <p:nvSpPr>
          <p:cNvPr id="9" name="Foliennummernplatzhalter 8">
            <a:extLst>
              <a:ext uri="{FF2B5EF4-FFF2-40B4-BE49-F238E27FC236}">
                <a16:creationId xmlns:a16="http://schemas.microsoft.com/office/drawing/2014/main" id="{272159D6-A86F-354F-AFAC-3011FCFAD0C2}"/>
              </a:ext>
            </a:extLst>
          </p:cNvPr>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54177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CH"/>
              <a:t>19.09.2020</a:t>
            </a:r>
            <a:endParaRPr lang="de-DE"/>
          </a:p>
        </p:txBody>
      </p:sp>
      <p:sp>
        <p:nvSpPr>
          <p:cNvPr id="5" name="Footer Placeholder 4"/>
          <p:cNvSpPr>
            <a:spLocks noGrp="1"/>
          </p:cNvSpPr>
          <p:nvPr>
            <p:ph type="ftr" sz="quarter" idx="11"/>
          </p:nvPr>
        </p:nvSpPr>
        <p:spPr/>
        <p:txBody>
          <a:bodyPr/>
          <a:lstStyle/>
          <a:p>
            <a:r>
              <a:rPr lang="de-DE"/>
              <a:t>Bea Beispiel</a:t>
            </a:r>
          </a:p>
        </p:txBody>
      </p:sp>
      <p:sp>
        <p:nvSpPr>
          <p:cNvPr id="6" name="Slide Number Placeholder 5"/>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167687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CH"/>
              <a:t>19.09.2020</a:t>
            </a:r>
            <a:endParaRPr lang="de-DE"/>
          </a:p>
        </p:txBody>
      </p:sp>
      <p:sp>
        <p:nvSpPr>
          <p:cNvPr id="6" name="Footer Placeholder 5"/>
          <p:cNvSpPr>
            <a:spLocks noGrp="1"/>
          </p:cNvSpPr>
          <p:nvPr>
            <p:ph type="ftr" sz="quarter" idx="11"/>
          </p:nvPr>
        </p:nvSpPr>
        <p:spPr/>
        <p:txBody>
          <a:bodyPr/>
          <a:lstStyle/>
          <a:p>
            <a:r>
              <a:rPr lang="de-DE"/>
              <a:t>Bea Beispiel</a:t>
            </a:r>
          </a:p>
        </p:txBody>
      </p:sp>
      <p:sp>
        <p:nvSpPr>
          <p:cNvPr id="7" name="Slide Number Placeholder 6"/>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1842814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CH"/>
              <a:t>19.09.2020</a:t>
            </a:r>
            <a:endParaRPr lang="de-DE"/>
          </a:p>
        </p:txBody>
      </p:sp>
      <p:sp>
        <p:nvSpPr>
          <p:cNvPr id="8" name="Footer Placeholder 7"/>
          <p:cNvSpPr>
            <a:spLocks noGrp="1"/>
          </p:cNvSpPr>
          <p:nvPr>
            <p:ph type="ftr" sz="quarter" idx="11"/>
          </p:nvPr>
        </p:nvSpPr>
        <p:spPr/>
        <p:txBody>
          <a:bodyPr/>
          <a:lstStyle/>
          <a:p>
            <a:r>
              <a:rPr lang="de-DE"/>
              <a:t>Bea Beispiel</a:t>
            </a:r>
          </a:p>
        </p:txBody>
      </p:sp>
      <p:sp>
        <p:nvSpPr>
          <p:cNvPr id="9" name="Slide Number Placeholder 8"/>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372585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CH"/>
              <a:t>19.09.2020</a:t>
            </a:r>
            <a:endParaRPr lang="de-DE"/>
          </a:p>
        </p:txBody>
      </p:sp>
      <p:sp>
        <p:nvSpPr>
          <p:cNvPr id="4" name="Footer Placeholder 3"/>
          <p:cNvSpPr>
            <a:spLocks noGrp="1"/>
          </p:cNvSpPr>
          <p:nvPr>
            <p:ph type="ftr" sz="quarter" idx="11"/>
          </p:nvPr>
        </p:nvSpPr>
        <p:spPr/>
        <p:txBody>
          <a:bodyPr/>
          <a:lstStyle/>
          <a:p>
            <a:r>
              <a:rPr lang="de-DE"/>
              <a:t>Bea Beispiel</a:t>
            </a:r>
          </a:p>
        </p:txBody>
      </p:sp>
      <p:sp>
        <p:nvSpPr>
          <p:cNvPr id="5" name="Slide Number Placeholder 4"/>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3241395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CH"/>
              <a:t>19.09.2020</a:t>
            </a:r>
            <a:endParaRPr lang="de-DE"/>
          </a:p>
        </p:txBody>
      </p:sp>
      <p:sp>
        <p:nvSpPr>
          <p:cNvPr id="3" name="Footer Placeholder 2"/>
          <p:cNvSpPr>
            <a:spLocks noGrp="1"/>
          </p:cNvSpPr>
          <p:nvPr>
            <p:ph type="ftr" sz="quarter" idx="11"/>
          </p:nvPr>
        </p:nvSpPr>
        <p:spPr/>
        <p:txBody>
          <a:bodyPr/>
          <a:lstStyle/>
          <a:p>
            <a:r>
              <a:rPr lang="de-DE"/>
              <a:t>Bea Beispiel</a:t>
            </a:r>
          </a:p>
        </p:txBody>
      </p:sp>
      <p:sp>
        <p:nvSpPr>
          <p:cNvPr id="4" name="Slide Number Placeholder 3"/>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140027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CH"/>
              <a:t>19.09.2020</a:t>
            </a:r>
            <a:endParaRPr lang="de-DE"/>
          </a:p>
        </p:txBody>
      </p:sp>
      <p:sp>
        <p:nvSpPr>
          <p:cNvPr id="6" name="Footer Placeholder 5"/>
          <p:cNvSpPr>
            <a:spLocks noGrp="1"/>
          </p:cNvSpPr>
          <p:nvPr>
            <p:ph type="ftr" sz="quarter" idx="11"/>
          </p:nvPr>
        </p:nvSpPr>
        <p:spPr/>
        <p:txBody>
          <a:bodyPr/>
          <a:lstStyle/>
          <a:p>
            <a:r>
              <a:rPr lang="de-DE"/>
              <a:t>Bea Beispiel</a:t>
            </a:r>
          </a:p>
        </p:txBody>
      </p:sp>
      <p:sp>
        <p:nvSpPr>
          <p:cNvPr id="7" name="Slide Number Placeholder 6"/>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1640216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CH"/>
              <a:t>19.09.2020</a:t>
            </a:r>
            <a:endParaRPr lang="de-DE"/>
          </a:p>
        </p:txBody>
      </p:sp>
      <p:sp>
        <p:nvSpPr>
          <p:cNvPr id="6" name="Footer Placeholder 5"/>
          <p:cNvSpPr>
            <a:spLocks noGrp="1"/>
          </p:cNvSpPr>
          <p:nvPr>
            <p:ph type="ftr" sz="quarter" idx="11"/>
          </p:nvPr>
        </p:nvSpPr>
        <p:spPr/>
        <p:txBody>
          <a:bodyPr/>
          <a:lstStyle/>
          <a:p>
            <a:r>
              <a:rPr lang="de-DE"/>
              <a:t>Bea Beispiel</a:t>
            </a:r>
          </a:p>
        </p:txBody>
      </p:sp>
      <p:sp>
        <p:nvSpPr>
          <p:cNvPr id="7" name="Slide Number Placeholder 6"/>
          <p:cNvSpPr>
            <a:spLocks noGrp="1"/>
          </p:cNvSpPr>
          <p:nvPr>
            <p:ph type="sldNum" sz="quarter" idx="12"/>
          </p:nvPr>
        </p:nvSpPr>
        <p:spPr/>
        <p:txBody>
          <a:bodyPr/>
          <a:lstStyle/>
          <a:p>
            <a:fld id="{4BB6D0B2-4BF3-0640-8C10-B579E6F050E6}" type="slidenum">
              <a:rPr lang="de-DE" smtClean="0"/>
              <a:t>‹Nr.›</a:t>
            </a:fld>
            <a:endParaRPr lang="de-DE"/>
          </a:p>
        </p:txBody>
      </p:sp>
    </p:spTree>
    <p:extLst>
      <p:ext uri="{BB962C8B-B14F-4D97-AF65-F5344CB8AC3E}">
        <p14:creationId xmlns:p14="http://schemas.microsoft.com/office/powerpoint/2010/main" val="346688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19.09.2020</a:t>
            </a:r>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Bea Beispiel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D0B2-4BF3-0640-8C10-B579E6F050E6}" type="slidenum">
              <a:rPr lang="de-DE" smtClean="0"/>
              <a:t>‹Nr.›</a:t>
            </a:fld>
            <a:endParaRPr lang="de-DE"/>
          </a:p>
        </p:txBody>
      </p:sp>
      <p:pic>
        <p:nvPicPr>
          <p:cNvPr id="8" name="Grafik 7" descr="Ein Bild, das Zeichnung, Essen enthält.&#10;&#10;Automatisch generierte Beschreibung">
            <a:extLst>
              <a:ext uri="{FF2B5EF4-FFF2-40B4-BE49-F238E27FC236}">
                <a16:creationId xmlns:a16="http://schemas.microsoft.com/office/drawing/2014/main" id="{56A0ADC6-611C-DA44-A3C2-C27F71CAC673}"/>
              </a:ext>
            </a:extLst>
          </p:cNvPr>
          <p:cNvPicPr>
            <a:picLocks noChangeAspect="1"/>
          </p:cNvPicPr>
          <p:nvPr userDrawn="1"/>
        </p:nvPicPr>
        <p:blipFill>
          <a:blip r:embed="rId10"/>
          <a:stretch>
            <a:fillRect/>
          </a:stretch>
        </p:blipFill>
        <p:spPr>
          <a:xfrm>
            <a:off x="11169650" y="185738"/>
            <a:ext cx="825500" cy="825500"/>
          </a:xfrm>
          <a:prstGeom prst="rect">
            <a:avLst/>
          </a:prstGeom>
        </p:spPr>
      </p:pic>
    </p:spTree>
    <p:extLst>
      <p:ext uri="{BB962C8B-B14F-4D97-AF65-F5344CB8AC3E}">
        <p14:creationId xmlns:p14="http://schemas.microsoft.com/office/powerpoint/2010/main" val="243621513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10" r:id="rId3"/>
    <p:sldLayoutId id="2147483811" r:id="rId4"/>
    <p:sldLayoutId id="2147483812" r:id="rId5"/>
    <p:sldLayoutId id="2147483813" r:id="rId6"/>
    <p:sldLayoutId id="2147483814" r:id="rId7"/>
    <p:sldLayoutId id="2147483815" r:id="rId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7DB2-EE45-3D4A-9C4F-295C7030B180}"/>
              </a:ext>
            </a:extLst>
          </p:cNvPr>
          <p:cNvSpPr>
            <a:spLocks noGrp="1"/>
          </p:cNvSpPr>
          <p:nvPr>
            <p:ph type="ctrTitle"/>
          </p:nvPr>
        </p:nvSpPr>
        <p:spPr>
          <a:xfrm>
            <a:off x="1524000" y="1122363"/>
            <a:ext cx="9144000" cy="1176978"/>
          </a:xfrm>
          <a:noFill/>
        </p:spPr>
        <p:txBody>
          <a:bodyPr>
            <a:normAutofit/>
          </a:bodyPr>
          <a:lstStyle/>
          <a:p>
            <a:pPr algn="l"/>
            <a:r>
              <a:rPr lang="de-DE" sz="5200" dirty="0" err="1"/>
              <a:t>Settimana</a:t>
            </a:r>
            <a:r>
              <a:rPr lang="de-DE" sz="5200" dirty="0"/>
              <a:t> </a:t>
            </a:r>
            <a:r>
              <a:rPr lang="de-DE" sz="5200" dirty="0" err="1"/>
              <a:t>progetto</a:t>
            </a:r>
            <a:r>
              <a:rPr lang="de-DE" sz="5200" dirty="0"/>
              <a:t>: </a:t>
            </a:r>
            <a:r>
              <a:rPr lang="de-DE" sz="5200" dirty="0" err="1"/>
              <a:t>robotica</a:t>
            </a:r>
            <a:endParaRPr lang="de-DE" sz="5200" dirty="0"/>
          </a:p>
        </p:txBody>
      </p:sp>
      <p:sp>
        <p:nvSpPr>
          <p:cNvPr id="3" name="Untertitel 2">
            <a:extLst>
              <a:ext uri="{FF2B5EF4-FFF2-40B4-BE49-F238E27FC236}">
                <a16:creationId xmlns:a16="http://schemas.microsoft.com/office/drawing/2014/main" id="{0500D5F7-F374-1A4B-B1F8-20BBDCF231DF}"/>
              </a:ext>
            </a:extLst>
          </p:cNvPr>
          <p:cNvSpPr>
            <a:spLocks noGrp="1"/>
          </p:cNvSpPr>
          <p:nvPr>
            <p:ph type="subTitle" idx="1"/>
          </p:nvPr>
        </p:nvSpPr>
        <p:spPr>
          <a:noFill/>
        </p:spPr>
        <p:txBody>
          <a:bodyPr>
            <a:normAutofit/>
          </a:bodyPr>
          <a:lstStyle/>
          <a:p>
            <a:pPr algn="l"/>
            <a:r>
              <a:rPr lang="de-DE" dirty="0"/>
              <a:t>15. Al 19. </a:t>
            </a:r>
            <a:r>
              <a:rPr lang="de-DE" dirty="0" err="1"/>
              <a:t>giugno</a:t>
            </a:r>
            <a:r>
              <a:rPr lang="de-DE" dirty="0"/>
              <a:t> 2020</a:t>
            </a:r>
          </a:p>
          <a:p>
            <a:pPr algn="l"/>
            <a:r>
              <a:rPr lang="de-DE" dirty="0"/>
              <a:t>Classe Bea</a:t>
            </a:r>
          </a:p>
          <a:p>
            <a:pPr algn="l"/>
            <a:r>
              <a:rPr lang="de-DE" dirty="0" err="1"/>
              <a:t>Scuola</a:t>
            </a:r>
            <a:r>
              <a:rPr lang="de-DE" dirty="0"/>
              <a:t> Schönengrund</a:t>
            </a:r>
          </a:p>
        </p:txBody>
      </p:sp>
      <p:pic>
        <p:nvPicPr>
          <p:cNvPr id="1026" name="Picture 2">
            <a:extLst>
              <a:ext uri="{FF2B5EF4-FFF2-40B4-BE49-F238E27FC236}">
                <a16:creationId xmlns:a16="http://schemas.microsoft.com/office/drawing/2014/main" id="{B77AFF95-3D2F-6F49-B52D-14B26CF7E2F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6500" r="7084"/>
          <a:stretch/>
        </p:blipFill>
        <p:spPr bwMode="auto">
          <a:xfrm>
            <a:off x="8228561" y="1600200"/>
            <a:ext cx="3611363" cy="496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97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1+#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82A177-6786-F04A-A038-152C6DC160B9}"/>
              </a:ext>
            </a:extLst>
          </p:cNvPr>
          <p:cNvSpPr>
            <a:spLocks noGrp="1"/>
          </p:cNvSpPr>
          <p:nvPr>
            <p:ph type="title"/>
          </p:nvPr>
        </p:nvSpPr>
        <p:spPr/>
        <p:txBody>
          <a:bodyPr/>
          <a:lstStyle/>
          <a:p>
            <a:r>
              <a:rPr lang="en-US" dirty="0" err="1"/>
              <a:t>Programma</a:t>
            </a:r>
            <a:r>
              <a:rPr lang="en-US" dirty="0"/>
              <a:t> </a:t>
            </a:r>
            <a:r>
              <a:rPr lang="en-US" dirty="0" err="1"/>
              <a:t>settimana</a:t>
            </a:r>
            <a:endParaRPr lang="en-US" dirty="0"/>
          </a:p>
        </p:txBody>
      </p:sp>
      <p:sp>
        <p:nvSpPr>
          <p:cNvPr id="5" name="Inhaltsplatzhalter 4">
            <a:extLst>
              <a:ext uri="{FF2B5EF4-FFF2-40B4-BE49-F238E27FC236}">
                <a16:creationId xmlns:a16="http://schemas.microsoft.com/office/drawing/2014/main" id="{17EE27D5-84A4-C445-9A45-9360270D546B}"/>
              </a:ext>
            </a:extLst>
          </p:cNvPr>
          <p:cNvSpPr>
            <a:spLocks noGrp="1"/>
          </p:cNvSpPr>
          <p:nvPr>
            <p:ph sz="half" idx="1"/>
          </p:nvPr>
        </p:nvSpPr>
        <p:spPr>
          <a:xfrm>
            <a:off x="838200" y="1825625"/>
            <a:ext cx="5851358" cy="4351338"/>
          </a:xfrm>
        </p:spPr>
        <p:txBody>
          <a:bodyPr/>
          <a:lstStyle/>
          <a:p>
            <a:r>
              <a:rPr lang="en-US" dirty="0" err="1"/>
              <a:t>Giorno</a:t>
            </a:r>
            <a:r>
              <a:rPr lang="en-US" dirty="0"/>
              <a:t> 1: robots </a:t>
            </a:r>
            <a:r>
              <a:rPr lang="en-US" dirty="0" err="1"/>
              <a:t>nel</a:t>
            </a:r>
            <a:r>
              <a:rPr lang="en-US" dirty="0"/>
              <a:t> </a:t>
            </a:r>
            <a:r>
              <a:rPr lang="en-US" dirty="0" err="1"/>
              <a:t>quotidiano</a:t>
            </a:r>
            <a:endParaRPr lang="en-US" dirty="0"/>
          </a:p>
          <a:p>
            <a:r>
              <a:rPr lang="en-US" dirty="0" err="1"/>
              <a:t>Giorno</a:t>
            </a:r>
            <a:r>
              <a:rPr lang="en-US" dirty="0"/>
              <a:t> 2: </a:t>
            </a:r>
            <a:r>
              <a:rPr lang="en-US" dirty="0" err="1"/>
              <a:t>conoscere</a:t>
            </a:r>
            <a:r>
              <a:rPr lang="en-US" dirty="0"/>
              <a:t> </a:t>
            </a:r>
            <a:r>
              <a:rPr lang="en-US" dirty="0" err="1"/>
              <a:t>Thymio</a:t>
            </a:r>
            <a:r>
              <a:rPr lang="en-US" dirty="0"/>
              <a:t> </a:t>
            </a:r>
          </a:p>
          <a:p>
            <a:r>
              <a:rPr lang="en-US" dirty="0" err="1"/>
              <a:t>Giorno</a:t>
            </a:r>
            <a:r>
              <a:rPr lang="en-US" dirty="0"/>
              <a:t> 3: </a:t>
            </a:r>
            <a:r>
              <a:rPr lang="en-US" dirty="0" err="1"/>
              <a:t>Thymio</a:t>
            </a:r>
            <a:r>
              <a:rPr lang="en-US" dirty="0"/>
              <a:t> </a:t>
            </a:r>
            <a:r>
              <a:rPr lang="en-US" dirty="0" err="1"/>
              <a:t>programmare</a:t>
            </a:r>
            <a:endParaRPr lang="en-US" dirty="0"/>
          </a:p>
          <a:p>
            <a:r>
              <a:rPr lang="en-US" dirty="0" err="1"/>
              <a:t>Giorno</a:t>
            </a:r>
            <a:r>
              <a:rPr lang="en-US" dirty="0"/>
              <a:t> 4: </a:t>
            </a:r>
            <a:r>
              <a:rPr lang="en-US" dirty="0" err="1"/>
              <a:t>percorso</a:t>
            </a:r>
            <a:r>
              <a:rPr lang="en-US" dirty="0"/>
              <a:t> a </a:t>
            </a:r>
            <a:r>
              <a:rPr lang="en-US" dirty="0" err="1"/>
              <a:t>ostacoli</a:t>
            </a:r>
            <a:endParaRPr lang="en-US" dirty="0"/>
          </a:p>
          <a:p>
            <a:r>
              <a:rPr lang="en-US" dirty="0" err="1"/>
              <a:t>Giorno</a:t>
            </a:r>
            <a:r>
              <a:rPr lang="en-US" dirty="0"/>
              <a:t> 5: </a:t>
            </a:r>
            <a:r>
              <a:rPr lang="en-US" dirty="0" err="1"/>
              <a:t>mattinata</a:t>
            </a:r>
            <a:r>
              <a:rPr lang="en-US" dirty="0"/>
              <a:t> con I </a:t>
            </a:r>
            <a:r>
              <a:rPr lang="en-US" dirty="0" err="1"/>
              <a:t>genitori</a:t>
            </a:r>
            <a:endParaRPr lang="en-US" dirty="0"/>
          </a:p>
        </p:txBody>
      </p:sp>
      <p:pic>
        <p:nvPicPr>
          <p:cNvPr id="8" name="Inhaltsplatzhalter 7" descr="Ein Bild, das drinnen, Person, Frau, sitzend enthält.&#10;&#10;Automatisch generierte Beschreibung">
            <a:extLst>
              <a:ext uri="{FF2B5EF4-FFF2-40B4-BE49-F238E27FC236}">
                <a16:creationId xmlns:a16="http://schemas.microsoft.com/office/drawing/2014/main" id="{40547AE5-503D-F241-AC98-57C5F1483B25}"/>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rot="5400000">
            <a:off x="6586538" y="2369741"/>
            <a:ext cx="4352925" cy="3264693"/>
          </a:xfrm>
        </p:spPr>
      </p:pic>
      <p:sp>
        <p:nvSpPr>
          <p:cNvPr id="2" name="Datumsplatzhalter 1">
            <a:extLst>
              <a:ext uri="{FF2B5EF4-FFF2-40B4-BE49-F238E27FC236}">
                <a16:creationId xmlns:a16="http://schemas.microsoft.com/office/drawing/2014/main" id="{DDC78633-C7CB-364D-BEEA-D284736A0B33}"/>
              </a:ext>
            </a:extLst>
          </p:cNvPr>
          <p:cNvSpPr>
            <a:spLocks noGrp="1"/>
          </p:cNvSpPr>
          <p:nvPr>
            <p:ph type="dt" sz="half" idx="10"/>
          </p:nvPr>
        </p:nvSpPr>
        <p:spPr/>
        <p:txBody>
          <a:bodyPr/>
          <a:lstStyle/>
          <a:p>
            <a:r>
              <a:rPr lang="de-CH"/>
              <a:t>19.09.2020</a:t>
            </a:r>
            <a:endParaRPr lang="de-DE"/>
          </a:p>
        </p:txBody>
      </p:sp>
      <p:sp>
        <p:nvSpPr>
          <p:cNvPr id="3" name="Fußzeilenplatzhalter 2">
            <a:extLst>
              <a:ext uri="{FF2B5EF4-FFF2-40B4-BE49-F238E27FC236}">
                <a16:creationId xmlns:a16="http://schemas.microsoft.com/office/drawing/2014/main" id="{80FCCE1D-187A-7241-AE26-AE10260ADFA5}"/>
              </a:ext>
            </a:extLst>
          </p:cNvPr>
          <p:cNvSpPr>
            <a:spLocks noGrp="1"/>
          </p:cNvSpPr>
          <p:nvPr>
            <p:ph type="ftr" sz="quarter" idx="11"/>
          </p:nvPr>
        </p:nvSpPr>
        <p:spPr/>
        <p:txBody>
          <a:bodyPr/>
          <a:lstStyle/>
          <a:p>
            <a:r>
              <a:rPr lang="de-DE" dirty="0" err="1"/>
              <a:t>Esempio</a:t>
            </a:r>
            <a:r>
              <a:rPr lang="de-DE" dirty="0"/>
              <a:t> Bea</a:t>
            </a:r>
          </a:p>
        </p:txBody>
      </p:sp>
      <p:sp>
        <p:nvSpPr>
          <p:cNvPr id="6" name="Foliennummernplatzhalter 5">
            <a:extLst>
              <a:ext uri="{FF2B5EF4-FFF2-40B4-BE49-F238E27FC236}">
                <a16:creationId xmlns:a16="http://schemas.microsoft.com/office/drawing/2014/main" id="{0CB6ACBF-2304-C444-8A2F-6532C67327B1}"/>
              </a:ext>
            </a:extLst>
          </p:cNvPr>
          <p:cNvSpPr>
            <a:spLocks noGrp="1"/>
          </p:cNvSpPr>
          <p:nvPr>
            <p:ph type="sldNum" sz="quarter" idx="12"/>
          </p:nvPr>
        </p:nvSpPr>
        <p:spPr/>
        <p:txBody>
          <a:bodyPr/>
          <a:lstStyle/>
          <a:p>
            <a:fld id="{4BB6D0B2-4BF3-0640-8C10-B579E6F050E6}" type="slidenum">
              <a:rPr lang="de-DE" smtClean="0"/>
              <a:t>2</a:t>
            </a:fld>
            <a:endParaRPr lang="de-DE"/>
          </a:p>
        </p:txBody>
      </p:sp>
    </p:spTree>
    <p:extLst>
      <p:ext uri="{BB962C8B-B14F-4D97-AF65-F5344CB8AC3E}">
        <p14:creationId xmlns:p14="http://schemas.microsoft.com/office/powerpoint/2010/main" val="253587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8D6F9-5F2C-8F4A-9BB6-F78835BCBA2B}"/>
              </a:ext>
            </a:extLst>
          </p:cNvPr>
          <p:cNvSpPr>
            <a:spLocks noGrp="1"/>
          </p:cNvSpPr>
          <p:nvPr>
            <p:ph type="title"/>
          </p:nvPr>
        </p:nvSpPr>
        <p:spPr/>
        <p:txBody>
          <a:bodyPr/>
          <a:lstStyle/>
          <a:p>
            <a:r>
              <a:rPr lang="en-US" dirty="0" err="1"/>
              <a:t>Giorno</a:t>
            </a:r>
            <a:r>
              <a:rPr lang="de-DE" dirty="0"/>
              <a:t> 1: Roboter im Alltag</a:t>
            </a:r>
          </a:p>
        </p:txBody>
      </p:sp>
      <p:sp>
        <p:nvSpPr>
          <p:cNvPr id="3" name="Inhaltsplatzhalter 2">
            <a:extLst>
              <a:ext uri="{FF2B5EF4-FFF2-40B4-BE49-F238E27FC236}">
                <a16:creationId xmlns:a16="http://schemas.microsoft.com/office/drawing/2014/main" id="{C55DD70A-4996-2347-B686-816DC2AA2FFA}"/>
              </a:ext>
            </a:extLst>
          </p:cNvPr>
          <p:cNvSpPr>
            <a:spLocks noGrp="1"/>
          </p:cNvSpPr>
          <p:nvPr>
            <p:ph sz="half" idx="1"/>
          </p:nvPr>
        </p:nvSpPr>
        <p:spPr/>
        <p:txBody>
          <a:bodyPr/>
          <a:lstStyle/>
          <a:p>
            <a:r>
              <a:rPr lang="de-DE" dirty="0"/>
              <a:t>Cosa è </a:t>
            </a:r>
            <a:r>
              <a:rPr lang="de-DE" dirty="0" err="1"/>
              <a:t>un</a:t>
            </a:r>
            <a:r>
              <a:rPr lang="de-DE" dirty="0"/>
              <a:t> Robot?</a:t>
            </a:r>
          </a:p>
          <a:p>
            <a:r>
              <a:rPr lang="de-DE" dirty="0"/>
              <a:t>A </a:t>
            </a:r>
            <a:r>
              <a:rPr lang="de-DE" dirty="0" err="1"/>
              <a:t>cosa</a:t>
            </a:r>
            <a:r>
              <a:rPr lang="de-DE" dirty="0"/>
              <a:t> </a:t>
            </a:r>
            <a:r>
              <a:rPr lang="de-DE" dirty="0" err="1"/>
              <a:t>serve</a:t>
            </a:r>
            <a:r>
              <a:rPr lang="de-DE" dirty="0"/>
              <a:t>?</a:t>
            </a:r>
          </a:p>
          <a:p>
            <a:r>
              <a:rPr lang="de-DE" dirty="0"/>
              <a:t>Dove si </a:t>
            </a:r>
            <a:r>
              <a:rPr lang="de-DE" dirty="0" err="1"/>
              <a:t>trovano</a:t>
            </a:r>
            <a:r>
              <a:rPr lang="de-DE" dirty="0"/>
              <a:t> </a:t>
            </a:r>
            <a:r>
              <a:rPr lang="de-DE" dirty="0" err="1"/>
              <a:t>nel</a:t>
            </a:r>
            <a:r>
              <a:rPr lang="de-DE" dirty="0"/>
              <a:t> </a:t>
            </a:r>
            <a:r>
              <a:rPr lang="de-DE" dirty="0" err="1"/>
              <a:t>quotîdiano</a:t>
            </a:r>
            <a:r>
              <a:rPr lang="de-DE" dirty="0"/>
              <a:t>?</a:t>
            </a:r>
          </a:p>
        </p:txBody>
      </p:sp>
      <p:pic>
        <p:nvPicPr>
          <p:cNvPr id="8" name="Inhaltsplatzhalter 7" descr="Ein Bild, das Paar, orange enthält.&#10;&#10;Automatisch generierte Beschreibung">
            <a:extLst>
              <a:ext uri="{FF2B5EF4-FFF2-40B4-BE49-F238E27FC236}">
                <a16:creationId xmlns:a16="http://schemas.microsoft.com/office/drawing/2014/main" id="{8FF11A9C-0A6E-4F4E-856A-3647794A7980}"/>
              </a:ext>
            </a:extLst>
          </p:cNvPr>
          <p:cNvPicPr>
            <a:picLocks noGrp="1" noChangeAspect="1"/>
          </p:cNvPicPr>
          <p:nvPr>
            <p:ph sz="half" idx="2"/>
          </p:nvPr>
        </p:nvPicPr>
        <p:blipFill>
          <a:blip r:embed="rId3"/>
          <a:stretch>
            <a:fillRect/>
          </a:stretch>
        </p:blipFill>
        <p:spPr>
          <a:xfrm>
            <a:off x="6806070" y="1825625"/>
            <a:ext cx="3913860" cy="4351338"/>
          </a:xfrm>
        </p:spPr>
      </p:pic>
      <p:sp>
        <p:nvSpPr>
          <p:cNvPr id="4" name="Datumsplatzhalter 3">
            <a:extLst>
              <a:ext uri="{FF2B5EF4-FFF2-40B4-BE49-F238E27FC236}">
                <a16:creationId xmlns:a16="http://schemas.microsoft.com/office/drawing/2014/main" id="{E1516327-933D-5A4D-92CF-5EB24560BEF9}"/>
              </a:ext>
            </a:extLst>
          </p:cNvPr>
          <p:cNvSpPr>
            <a:spLocks noGrp="1"/>
          </p:cNvSpPr>
          <p:nvPr>
            <p:ph type="dt" sz="half" idx="10"/>
          </p:nvPr>
        </p:nvSpPr>
        <p:spPr/>
        <p:txBody>
          <a:bodyPr/>
          <a:lstStyle/>
          <a:p>
            <a:r>
              <a:rPr lang="de-CH"/>
              <a:t>19.09.2020</a:t>
            </a:r>
            <a:endParaRPr lang="de-DE"/>
          </a:p>
        </p:txBody>
      </p:sp>
      <p:sp>
        <p:nvSpPr>
          <p:cNvPr id="6" name="Foliennummernplatzhalter 5">
            <a:extLst>
              <a:ext uri="{FF2B5EF4-FFF2-40B4-BE49-F238E27FC236}">
                <a16:creationId xmlns:a16="http://schemas.microsoft.com/office/drawing/2014/main" id="{26028866-061D-504D-AD51-B6E02EF8620C}"/>
              </a:ext>
            </a:extLst>
          </p:cNvPr>
          <p:cNvSpPr>
            <a:spLocks noGrp="1"/>
          </p:cNvSpPr>
          <p:nvPr>
            <p:ph type="sldNum" sz="quarter" idx="12"/>
          </p:nvPr>
        </p:nvSpPr>
        <p:spPr/>
        <p:txBody>
          <a:bodyPr/>
          <a:lstStyle/>
          <a:p>
            <a:fld id="{4BB6D0B2-4BF3-0640-8C10-B579E6F050E6}" type="slidenum">
              <a:rPr lang="de-DE" smtClean="0"/>
              <a:t>3</a:t>
            </a:fld>
            <a:endParaRPr lang="de-DE"/>
          </a:p>
        </p:txBody>
      </p:sp>
    </p:spTree>
    <p:extLst>
      <p:ext uri="{BB962C8B-B14F-4D97-AF65-F5344CB8AC3E}">
        <p14:creationId xmlns:p14="http://schemas.microsoft.com/office/powerpoint/2010/main" val="284437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036DA-AD98-4F41-BA20-048E23B88D23}"/>
              </a:ext>
            </a:extLst>
          </p:cNvPr>
          <p:cNvSpPr>
            <a:spLocks noGrp="1"/>
          </p:cNvSpPr>
          <p:nvPr>
            <p:ph type="title"/>
          </p:nvPr>
        </p:nvSpPr>
        <p:spPr/>
        <p:txBody>
          <a:bodyPr/>
          <a:lstStyle/>
          <a:p>
            <a:r>
              <a:rPr lang="de-DE" dirty="0" err="1"/>
              <a:t>Giorno</a:t>
            </a:r>
            <a:r>
              <a:rPr lang="de-DE" dirty="0"/>
              <a:t> 2: </a:t>
            </a:r>
            <a:r>
              <a:rPr lang="de-DE" dirty="0" err="1"/>
              <a:t>consscere</a:t>
            </a:r>
            <a:r>
              <a:rPr lang="de-DE" dirty="0"/>
              <a:t> </a:t>
            </a:r>
            <a:r>
              <a:rPr lang="de-DE" dirty="0" err="1"/>
              <a:t>Thymio</a:t>
            </a:r>
            <a:endParaRPr lang="de-DE" dirty="0"/>
          </a:p>
        </p:txBody>
      </p:sp>
      <p:sp>
        <p:nvSpPr>
          <p:cNvPr id="3" name="Inhaltsplatzhalter 2">
            <a:extLst>
              <a:ext uri="{FF2B5EF4-FFF2-40B4-BE49-F238E27FC236}">
                <a16:creationId xmlns:a16="http://schemas.microsoft.com/office/drawing/2014/main" id="{42BD9EB8-33AB-6E4C-9D0A-5B22594CD693}"/>
              </a:ext>
            </a:extLst>
          </p:cNvPr>
          <p:cNvSpPr>
            <a:spLocks noGrp="1"/>
          </p:cNvSpPr>
          <p:nvPr>
            <p:ph sz="half" idx="1"/>
          </p:nvPr>
        </p:nvSpPr>
        <p:spPr/>
        <p:txBody>
          <a:bodyPr/>
          <a:lstStyle/>
          <a:p>
            <a:r>
              <a:rPr lang="de-DE" dirty="0"/>
              <a:t>Cosa </a:t>
            </a:r>
            <a:r>
              <a:rPr lang="de-DE" dirty="0" err="1"/>
              <a:t>può</a:t>
            </a:r>
            <a:r>
              <a:rPr lang="de-DE" dirty="0"/>
              <a:t> </a:t>
            </a:r>
            <a:r>
              <a:rPr lang="de-DE" dirty="0" err="1"/>
              <a:t>fare</a:t>
            </a:r>
            <a:r>
              <a:rPr lang="de-DE" dirty="0"/>
              <a:t> </a:t>
            </a:r>
            <a:r>
              <a:rPr lang="de-DE" dirty="0" err="1"/>
              <a:t>Thymio</a:t>
            </a:r>
            <a:r>
              <a:rPr lang="de-DE" dirty="0"/>
              <a:t>?</a:t>
            </a:r>
          </a:p>
          <a:p>
            <a:r>
              <a:rPr lang="de-DE" dirty="0"/>
              <a:t>Cosa </a:t>
            </a:r>
            <a:r>
              <a:rPr lang="de-DE" dirty="0" err="1"/>
              <a:t>significano</a:t>
            </a:r>
            <a:r>
              <a:rPr lang="de-DE" dirty="0"/>
              <a:t> i </a:t>
            </a:r>
            <a:r>
              <a:rPr lang="de-DE" dirty="0" err="1"/>
              <a:t>colori</a:t>
            </a:r>
            <a:r>
              <a:rPr lang="de-DE" dirty="0"/>
              <a:t>?</a:t>
            </a:r>
          </a:p>
          <a:p>
            <a:r>
              <a:rPr lang="de-DE" dirty="0"/>
              <a:t>Cosa </a:t>
            </a:r>
            <a:r>
              <a:rPr lang="de-DE" dirty="0" err="1"/>
              <a:t>fanno</a:t>
            </a:r>
            <a:r>
              <a:rPr lang="de-DE" dirty="0"/>
              <a:t> i </a:t>
            </a:r>
            <a:r>
              <a:rPr lang="de-DE" dirty="0" err="1"/>
              <a:t>sensori</a:t>
            </a:r>
            <a:r>
              <a:rPr lang="de-DE" dirty="0"/>
              <a:t>?</a:t>
            </a:r>
          </a:p>
          <a:p>
            <a:r>
              <a:rPr lang="de-DE" dirty="0"/>
              <a:t>Cosa </a:t>
            </a:r>
            <a:r>
              <a:rPr lang="de-DE" dirty="0" err="1"/>
              <a:t>sono</a:t>
            </a:r>
            <a:r>
              <a:rPr lang="de-DE" dirty="0"/>
              <a:t> </a:t>
            </a:r>
            <a:r>
              <a:rPr lang="de-DE" dirty="0" err="1"/>
              <a:t>gli</a:t>
            </a:r>
            <a:r>
              <a:rPr lang="de-DE" dirty="0"/>
              <a:t> </a:t>
            </a:r>
            <a:r>
              <a:rPr lang="de-DE" dirty="0" err="1"/>
              <a:t>attuatori</a:t>
            </a:r>
            <a:r>
              <a:rPr lang="de-DE" dirty="0"/>
              <a:t>?</a:t>
            </a:r>
          </a:p>
        </p:txBody>
      </p:sp>
      <p:pic>
        <p:nvPicPr>
          <p:cNvPr id="7" name="Inhaltsplatzhalter 6" descr="Ein Bild, das drinnen, Elektronik, Spielzeug, Video enthält.&#10;&#10;Automatisch generierte Beschreibung">
            <a:extLst>
              <a:ext uri="{FF2B5EF4-FFF2-40B4-BE49-F238E27FC236}">
                <a16:creationId xmlns:a16="http://schemas.microsoft.com/office/drawing/2014/main" id="{39E94B5C-BCEF-9045-9CC6-53D54D8E507C}"/>
              </a:ext>
            </a:extLst>
          </p:cNvPr>
          <p:cNvPicPr>
            <a:picLocks noGrp="1" noChangeAspect="1"/>
          </p:cNvPicPr>
          <p:nvPr>
            <p:ph sz="half" idx="2"/>
          </p:nvPr>
        </p:nvPicPr>
        <p:blipFill>
          <a:blip r:embed="rId2"/>
          <a:stretch>
            <a:fillRect/>
          </a:stretch>
        </p:blipFill>
        <p:spPr>
          <a:xfrm>
            <a:off x="6172200" y="2207663"/>
            <a:ext cx="5181600" cy="3587261"/>
          </a:xfrm>
        </p:spPr>
      </p:pic>
      <p:sp>
        <p:nvSpPr>
          <p:cNvPr id="4" name="Datumsplatzhalter 3">
            <a:extLst>
              <a:ext uri="{FF2B5EF4-FFF2-40B4-BE49-F238E27FC236}">
                <a16:creationId xmlns:a16="http://schemas.microsoft.com/office/drawing/2014/main" id="{F6407CBD-C066-F849-B4D6-3C069A21E7F0}"/>
              </a:ext>
            </a:extLst>
          </p:cNvPr>
          <p:cNvSpPr>
            <a:spLocks noGrp="1"/>
          </p:cNvSpPr>
          <p:nvPr>
            <p:ph type="dt" sz="half" idx="10"/>
          </p:nvPr>
        </p:nvSpPr>
        <p:spPr/>
        <p:txBody>
          <a:bodyPr/>
          <a:lstStyle/>
          <a:p>
            <a:r>
              <a:rPr lang="de-CH"/>
              <a:t>19.09.2020</a:t>
            </a:r>
            <a:endParaRPr lang="de-DE"/>
          </a:p>
        </p:txBody>
      </p:sp>
      <p:sp>
        <p:nvSpPr>
          <p:cNvPr id="6" name="Foliennummernplatzhalter 5">
            <a:extLst>
              <a:ext uri="{FF2B5EF4-FFF2-40B4-BE49-F238E27FC236}">
                <a16:creationId xmlns:a16="http://schemas.microsoft.com/office/drawing/2014/main" id="{C151B592-6B32-0E4A-85E4-BB7FB75C89B3}"/>
              </a:ext>
            </a:extLst>
          </p:cNvPr>
          <p:cNvSpPr>
            <a:spLocks noGrp="1"/>
          </p:cNvSpPr>
          <p:nvPr>
            <p:ph type="sldNum" sz="quarter" idx="12"/>
          </p:nvPr>
        </p:nvSpPr>
        <p:spPr/>
        <p:txBody>
          <a:bodyPr/>
          <a:lstStyle/>
          <a:p>
            <a:fld id="{4BB6D0B2-4BF3-0640-8C10-B579E6F050E6}" type="slidenum">
              <a:rPr lang="de-DE" smtClean="0"/>
              <a:t>4</a:t>
            </a:fld>
            <a:endParaRPr lang="de-DE"/>
          </a:p>
        </p:txBody>
      </p:sp>
    </p:spTree>
    <p:extLst>
      <p:ext uri="{BB962C8B-B14F-4D97-AF65-F5344CB8AC3E}">
        <p14:creationId xmlns:p14="http://schemas.microsoft.com/office/powerpoint/2010/main" val="319362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21F5A-CC8A-224D-A70E-F5861F35F488}"/>
              </a:ext>
            </a:extLst>
          </p:cNvPr>
          <p:cNvSpPr>
            <a:spLocks noGrp="1"/>
          </p:cNvSpPr>
          <p:nvPr>
            <p:ph type="title"/>
          </p:nvPr>
        </p:nvSpPr>
        <p:spPr/>
        <p:txBody>
          <a:bodyPr/>
          <a:lstStyle/>
          <a:p>
            <a:r>
              <a:rPr lang="en-US" dirty="0" err="1"/>
              <a:t>Giorno</a:t>
            </a:r>
            <a:r>
              <a:rPr lang="en-US" dirty="0"/>
              <a:t> 3: </a:t>
            </a:r>
            <a:r>
              <a:rPr lang="en-US" dirty="0" err="1"/>
              <a:t>Thymio</a:t>
            </a:r>
            <a:r>
              <a:rPr lang="en-US" dirty="0"/>
              <a:t> </a:t>
            </a:r>
            <a:r>
              <a:rPr lang="en-US" dirty="0" err="1"/>
              <a:t>programmare</a:t>
            </a:r>
            <a:endParaRPr lang="en-US" dirty="0"/>
          </a:p>
        </p:txBody>
      </p:sp>
      <p:sp>
        <p:nvSpPr>
          <p:cNvPr id="3" name="Inhaltsplatzhalter 2">
            <a:extLst>
              <a:ext uri="{FF2B5EF4-FFF2-40B4-BE49-F238E27FC236}">
                <a16:creationId xmlns:a16="http://schemas.microsoft.com/office/drawing/2014/main" id="{E2F8B1EB-9E50-054A-9AB9-BDC82C05C96F}"/>
              </a:ext>
            </a:extLst>
          </p:cNvPr>
          <p:cNvSpPr>
            <a:spLocks noGrp="1"/>
          </p:cNvSpPr>
          <p:nvPr>
            <p:ph sz="half" idx="1"/>
          </p:nvPr>
        </p:nvSpPr>
        <p:spPr>
          <a:xfrm>
            <a:off x="838199" y="1825625"/>
            <a:ext cx="6176211" cy="4351338"/>
          </a:xfrm>
        </p:spPr>
        <p:txBody>
          <a:bodyPr/>
          <a:lstStyle/>
          <a:p>
            <a:r>
              <a:rPr lang="de-DE" dirty="0"/>
              <a:t>Come si </a:t>
            </a:r>
            <a:r>
              <a:rPr lang="de-DE" dirty="0" err="1"/>
              <a:t>programma</a:t>
            </a:r>
            <a:r>
              <a:rPr lang="de-DE" dirty="0"/>
              <a:t> </a:t>
            </a:r>
            <a:r>
              <a:rPr lang="de-DE" dirty="0" err="1"/>
              <a:t>con</a:t>
            </a:r>
            <a:r>
              <a:rPr lang="de-DE" dirty="0"/>
              <a:t> </a:t>
            </a:r>
            <a:r>
              <a:rPr lang="de-DE" dirty="0" err="1"/>
              <a:t>Thymio</a:t>
            </a:r>
            <a:r>
              <a:rPr lang="de-DE" dirty="0"/>
              <a:t>?</a:t>
            </a:r>
          </a:p>
          <a:p>
            <a:r>
              <a:rPr lang="de-DE" dirty="0" err="1"/>
              <a:t>Avvenimenti</a:t>
            </a:r>
            <a:r>
              <a:rPr lang="de-DE" dirty="0"/>
              <a:t> e </a:t>
            </a:r>
            <a:r>
              <a:rPr lang="de-DE" dirty="0" err="1"/>
              <a:t>azioni</a:t>
            </a:r>
            <a:endParaRPr lang="de-DE" dirty="0"/>
          </a:p>
          <a:p>
            <a:r>
              <a:rPr lang="de-DE" dirty="0"/>
              <a:t>In </a:t>
            </a:r>
            <a:r>
              <a:rPr lang="de-DE" dirty="0" err="1"/>
              <a:t>nostro</a:t>
            </a:r>
            <a:r>
              <a:rPr lang="de-DE" dirty="0"/>
              <a:t> </a:t>
            </a:r>
            <a:r>
              <a:rPr lang="de-DE" dirty="0" err="1"/>
              <a:t>primo</a:t>
            </a:r>
            <a:r>
              <a:rPr lang="de-DE" dirty="0"/>
              <a:t> </a:t>
            </a:r>
            <a:r>
              <a:rPr lang="de-DE" dirty="0" err="1"/>
              <a:t>programma</a:t>
            </a:r>
            <a:r>
              <a:rPr lang="de-DE" dirty="0"/>
              <a:t>!</a:t>
            </a:r>
          </a:p>
        </p:txBody>
      </p:sp>
      <p:pic>
        <p:nvPicPr>
          <p:cNvPr id="6" name="Inhaltsplatzhalter 5" descr="Ein Bild, das Screenshot, Parkplatz, Anzeige, geparkt enthält.&#10;&#10;Automatisch generierte Beschreibung">
            <a:extLst>
              <a:ext uri="{FF2B5EF4-FFF2-40B4-BE49-F238E27FC236}">
                <a16:creationId xmlns:a16="http://schemas.microsoft.com/office/drawing/2014/main" id="{6F67F696-5D8A-074C-B361-9F2CFF3F4260}"/>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7815274" y="1825625"/>
            <a:ext cx="1895451" cy="4351338"/>
          </a:xfrm>
        </p:spPr>
      </p:pic>
      <p:sp>
        <p:nvSpPr>
          <p:cNvPr id="4" name="Datumsplatzhalter 3">
            <a:extLst>
              <a:ext uri="{FF2B5EF4-FFF2-40B4-BE49-F238E27FC236}">
                <a16:creationId xmlns:a16="http://schemas.microsoft.com/office/drawing/2014/main" id="{77F9C8CD-1728-9C45-8726-8727A1D78E91}"/>
              </a:ext>
            </a:extLst>
          </p:cNvPr>
          <p:cNvSpPr>
            <a:spLocks noGrp="1"/>
          </p:cNvSpPr>
          <p:nvPr>
            <p:ph type="dt" sz="half" idx="10"/>
          </p:nvPr>
        </p:nvSpPr>
        <p:spPr/>
        <p:txBody>
          <a:bodyPr/>
          <a:lstStyle/>
          <a:p>
            <a:r>
              <a:rPr lang="de-CH"/>
              <a:t>19.09.2020</a:t>
            </a:r>
            <a:endParaRPr lang="de-DE"/>
          </a:p>
        </p:txBody>
      </p:sp>
      <p:sp>
        <p:nvSpPr>
          <p:cNvPr id="7" name="Foliennummernplatzhalter 6">
            <a:extLst>
              <a:ext uri="{FF2B5EF4-FFF2-40B4-BE49-F238E27FC236}">
                <a16:creationId xmlns:a16="http://schemas.microsoft.com/office/drawing/2014/main" id="{57D903A9-563B-784F-B0F7-E961E61E8FDC}"/>
              </a:ext>
            </a:extLst>
          </p:cNvPr>
          <p:cNvSpPr>
            <a:spLocks noGrp="1"/>
          </p:cNvSpPr>
          <p:nvPr>
            <p:ph type="sldNum" sz="quarter" idx="12"/>
          </p:nvPr>
        </p:nvSpPr>
        <p:spPr/>
        <p:txBody>
          <a:bodyPr/>
          <a:lstStyle/>
          <a:p>
            <a:fld id="{4BB6D0B2-4BF3-0640-8C10-B579E6F050E6}" type="slidenum">
              <a:rPr lang="de-DE" smtClean="0"/>
              <a:t>5</a:t>
            </a:fld>
            <a:endParaRPr lang="de-DE"/>
          </a:p>
        </p:txBody>
      </p:sp>
    </p:spTree>
    <p:extLst>
      <p:ext uri="{BB962C8B-B14F-4D97-AF65-F5344CB8AC3E}">
        <p14:creationId xmlns:p14="http://schemas.microsoft.com/office/powerpoint/2010/main" val="116276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64184-929D-CD4F-BD27-119AD89CB53B}"/>
              </a:ext>
            </a:extLst>
          </p:cNvPr>
          <p:cNvSpPr>
            <a:spLocks noGrp="1"/>
          </p:cNvSpPr>
          <p:nvPr>
            <p:ph type="title"/>
          </p:nvPr>
        </p:nvSpPr>
        <p:spPr/>
        <p:txBody>
          <a:bodyPr/>
          <a:lstStyle/>
          <a:p>
            <a:r>
              <a:rPr lang="en-US" dirty="0" err="1"/>
              <a:t>Giorno</a:t>
            </a:r>
            <a:r>
              <a:rPr lang="en-US" dirty="0"/>
              <a:t> 4: </a:t>
            </a:r>
            <a:r>
              <a:rPr lang="en-US" dirty="0" err="1"/>
              <a:t>Percorso</a:t>
            </a:r>
            <a:r>
              <a:rPr lang="en-US" dirty="0"/>
              <a:t> a </a:t>
            </a:r>
            <a:r>
              <a:rPr lang="en-US" dirty="0" err="1"/>
              <a:t>ostacoli</a:t>
            </a:r>
            <a:endParaRPr lang="en-US" dirty="0"/>
          </a:p>
        </p:txBody>
      </p:sp>
      <p:sp>
        <p:nvSpPr>
          <p:cNvPr id="3" name="Inhaltsplatzhalter 2">
            <a:extLst>
              <a:ext uri="{FF2B5EF4-FFF2-40B4-BE49-F238E27FC236}">
                <a16:creationId xmlns:a16="http://schemas.microsoft.com/office/drawing/2014/main" id="{5E92CBA1-04D8-B243-AC20-74CF2A66B1C1}"/>
              </a:ext>
            </a:extLst>
          </p:cNvPr>
          <p:cNvSpPr>
            <a:spLocks noGrp="1"/>
          </p:cNvSpPr>
          <p:nvPr>
            <p:ph sz="half" idx="1"/>
          </p:nvPr>
        </p:nvSpPr>
        <p:spPr/>
        <p:txBody>
          <a:bodyPr/>
          <a:lstStyle/>
          <a:p>
            <a:r>
              <a:rPr lang="de-DE" dirty="0"/>
              <a:t>Come si </a:t>
            </a:r>
            <a:r>
              <a:rPr lang="de-DE" dirty="0" err="1"/>
              <a:t>pianifica</a:t>
            </a:r>
            <a:r>
              <a:rPr lang="de-DE" dirty="0"/>
              <a:t> </a:t>
            </a:r>
            <a:r>
              <a:rPr lang="de-DE" dirty="0" err="1"/>
              <a:t>un</a:t>
            </a:r>
            <a:r>
              <a:rPr lang="de-DE" dirty="0"/>
              <a:t> </a:t>
            </a:r>
            <a:r>
              <a:rPr lang="de-DE" dirty="0" err="1"/>
              <a:t>percorso</a:t>
            </a:r>
            <a:r>
              <a:rPr lang="de-DE" dirty="0"/>
              <a:t> a </a:t>
            </a:r>
            <a:r>
              <a:rPr lang="de-DE" dirty="0" err="1"/>
              <a:t>ostacoli</a:t>
            </a:r>
            <a:r>
              <a:rPr lang="de-DE" dirty="0"/>
              <a:t>.</a:t>
            </a:r>
          </a:p>
          <a:p>
            <a:r>
              <a:rPr lang="de-DE" dirty="0"/>
              <a:t>Come si </a:t>
            </a:r>
            <a:r>
              <a:rPr lang="de-DE" dirty="0" err="1"/>
              <a:t>programma</a:t>
            </a:r>
            <a:r>
              <a:rPr lang="de-DE" dirty="0"/>
              <a:t> </a:t>
            </a:r>
            <a:r>
              <a:rPr lang="de-DE" dirty="0" err="1"/>
              <a:t>Thymio</a:t>
            </a:r>
            <a:r>
              <a:rPr lang="de-DE" dirty="0"/>
              <a:t> per il </a:t>
            </a:r>
            <a:r>
              <a:rPr lang="de-DE" dirty="0" err="1"/>
              <a:t>percorso</a:t>
            </a:r>
            <a:r>
              <a:rPr lang="de-DE" dirty="0"/>
              <a:t>.</a:t>
            </a:r>
          </a:p>
          <a:p>
            <a:endParaRPr lang="de-DE" dirty="0"/>
          </a:p>
        </p:txBody>
      </p:sp>
      <p:pic>
        <p:nvPicPr>
          <p:cNvPr id="8" name="Inhaltsplatzhalter 7" descr="Ein Bild, das Person, drinnen, Kind, sitzend enthält.&#10;&#10;Automatisch generierte Beschreibung">
            <a:extLst>
              <a:ext uri="{FF2B5EF4-FFF2-40B4-BE49-F238E27FC236}">
                <a16:creationId xmlns:a16="http://schemas.microsoft.com/office/drawing/2014/main" id="{296153A0-504C-8248-A02A-FF098324B350}"/>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172200" y="2058194"/>
            <a:ext cx="5181600" cy="3886200"/>
          </a:xfrm>
        </p:spPr>
      </p:pic>
      <p:sp>
        <p:nvSpPr>
          <p:cNvPr id="4" name="Datumsplatzhalter 3">
            <a:extLst>
              <a:ext uri="{FF2B5EF4-FFF2-40B4-BE49-F238E27FC236}">
                <a16:creationId xmlns:a16="http://schemas.microsoft.com/office/drawing/2014/main" id="{1C4AFA93-07A9-8A4D-B261-EDE1D0E59F3F}"/>
              </a:ext>
            </a:extLst>
          </p:cNvPr>
          <p:cNvSpPr>
            <a:spLocks noGrp="1"/>
          </p:cNvSpPr>
          <p:nvPr>
            <p:ph type="dt" sz="half" idx="10"/>
          </p:nvPr>
        </p:nvSpPr>
        <p:spPr/>
        <p:txBody>
          <a:bodyPr/>
          <a:lstStyle/>
          <a:p>
            <a:r>
              <a:rPr lang="de-CH"/>
              <a:t>19.09.2020</a:t>
            </a:r>
            <a:endParaRPr lang="de-DE"/>
          </a:p>
        </p:txBody>
      </p:sp>
      <p:sp>
        <p:nvSpPr>
          <p:cNvPr id="6" name="Foliennummernplatzhalter 5">
            <a:extLst>
              <a:ext uri="{FF2B5EF4-FFF2-40B4-BE49-F238E27FC236}">
                <a16:creationId xmlns:a16="http://schemas.microsoft.com/office/drawing/2014/main" id="{AC085C3C-A350-5F45-939E-F03465345951}"/>
              </a:ext>
            </a:extLst>
          </p:cNvPr>
          <p:cNvSpPr>
            <a:spLocks noGrp="1"/>
          </p:cNvSpPr>
          <p:nvPr>
            <p:ph type="sldNum" sz="quarter" idx="12"/>
          </p:nvPr>
        </p:nvSpPr>
        <p:spPr/>
        <p:txBody>
          <a:bodyPr/>
          <a:lstStyle/>
          <a:p>
            <a:fld id="{4BB6D0B2-4BF3-0640-8C10-B579E6F050E6}" type="slidenum">
              <a:rPr lang="de-DE" smtClean="0"/>
              <a:t>6</a:t>
            </a:fld>
            <a:endParaRPr lang="de-DE"/>
          </a:p>
        </p:txBody>
      </p:sp>
    </p:spTree>
    <p:extLst>
      <p:ext uri="{BB962C8B-B14F-4D97-AF65-F5344CB8AC3E}">
        <p14:creationId xmlns:p14="http://schemas.microsoft.com/office/powerpoint/2010/main" val="254694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F61AE-0DEC-8D46-A845-FC92E0991D24}"/>
              </a:ext>
            </a:extLst>
          </p:cNvPr>
          <p:cNvSpPr>
            <a:spLocks noGrp="1"/>
          </p:cNvSpPr>
          <p:nvPr>
            <p:ph type="title"/>
          </p:nvPr>
        </p:nvSpPr>
        <p:spPr/>
        <p:txBody>
          <a:bodyPr/>
          <a:lstStyle/>
          <a:p>
            <a:r>
              <a:rPr lang="en-US" dirty="0" err="1"/>
              <a:t>Giorno</a:t>
            </a:r>
            <a:r>
              <a:rPr lang="en-US" dirty="0"/>
              <a:t> 5: </a:t>
            </a:r>
            <a:r>
              <a:rPr lang="en-US" dirty="0" err="1"/>
              <a:t>mattinata</a:t>
            </a:r>
            <a:r>
              <a:rPr lang="en-US" dirty="0"/>
              <a:t> con I </a:t>
            </a:r>
            <a:r>
              <a:rPr lang="en-US" dirty="0" err="1"/>
              <a:t>genitori</a:t>
            </a:r>
            <a:endParaRPr lang="en-US" dirty="0"/>
          </a:p>
        </p:txBody>
      </p:sp>
      <p:sp>
        <p:nvSpPr>
          <p:cNvPr id="3" name="Inhaltsplatzhalter 2">
            <a:extLst>
              <a:ext uri="{FF2B5EF4-FFF2-40B4-BE49-F238E27FC236}">
                <a16:creationId xmlns:a16="http://schemas.microsoft.com/office/drawing/2014/main" id="{6D381CFA-C372-8148-BBA0-82869E09470A}"/>
              </a:ext>
            </a:extLst>
          </p:cNvPr>
          <p:cNvSpPr>
            <a:spLocks noGrp="1"/>
          </p:cNvSpPr>
          <p:nvPr>
            <p:ph sz="half" idx="1"/>
          </p:nvPr>
        </p:nvSpPr>
        <p:spPr/>
        <p:txBody>
          <a:bodyPr/>
          <a:lstStyle/>
          <a:p>
            <a:r>
              <a:rPr lang="de-DE" dirty="0" err="1"/>
              <a:t>Mostriamo</a:t>
            </a:r>
            <a:r>
              <a:rPr lang="de-DE" dirty="0"/>
              <a:t> </a:t>
            </a:r>
            <a:r>
              <a:rPr lang="de-DE" dirty="0" err="1"/>
              <a:t>come</a:t>
            </a:r>
            <a:r>
              <a:rPr lang="de-DE" dirty="0"/>
              <a:t> </a:t>
            </a:r>
            <a:r>
              <a:rPr lang="de-DE" dirty="0" err="1"/>
              <a:t>programma</a:t>
            </a:r>
            <a:r>
              <a:rPr lang="de-DE" dirty="0"/>
              <a:t> </a:t>
            </a:r>
            <a:r>
              <a:rPr lang="de-DE" dirty="0" err="1"/>
              <a:t>Thymio</a:t>
            </a:r>
            <a:r>
              <a:rPr lang="de-DE" dirty="0"/>
              <a:t>.</a:t>
            </a:r>
          </a:p>
          <a:p>
            <a:r>
              <a:rPr lang="de-DE" dirty="0" err="1"/>
              <a:t>Mostriamo</a:t>
            </a:r>
            <a:r>
              <a:rPr lang="de-DE" dirty="0"/>
              <a:t> i </a:t>
            </a:r>
            <a:r>
              <a:rPr lang="de-DE" dirty="0" err="1"/>
              <a:t>nostri</a:t>
            </a:r>
            <a:r>
              <a:rPr lang="de-DE" dirty="0"/>
              <a:t> </a:t>
            </a:r>
            <a:r>
              <a:rPr lang="de-DE"/>
              <a:t>robot.</a:t>
            </a:r>
            <a:endParaRPr lang="de-DE" dirty="0"/>
          </a:p>
          <a:p>
            <a:r>
              <a:rPr lang="de-DE" dirty="0" err="1"/>
              <a:t>Festeggiamo</a:t>
            </a:r>
            <a:r>
              <a:rPr lang="de-DE" dirty="0"/>
              <a:t> </a:t>
            </a:r>
            <a:r>
              <a:rPr lang="de-DE" dirty="0" err="1"/>
              <a:t>insieme</a:t>
            </a:r>
            <a:r>
              <a:rPr lang="de-DE" dirty="0"/>
              <a:t>!</a:t>
            </a:r>
          </a:p>
        </p:txBody>
      </p:sp>
      <p:pic>
        <p:nvPicPr>
          <p:cNvPr id="5" name="Inhaltsplatzhalter 4" descr="Ein Bild, das Feuerwerk enthält.&#10;&#10;Automatisch generierte Beschreibung">
            <a:extLst>
              <a:ext uri="{FF2B5EF4-FFF2-40B4-BE49-F238E27FC236}">
                <a16:creationId xmlns:a16="http://schemas.microsoft.com/office/drawing/2014/main" id="{A5E95F3A-6507-F64A-9E66-BCCF8B14212D}"/>
              </a:ext>
            </a:extLst>
          </p:cNvPr>
          <p:cNvPicPr>
            <a:picLocks noGrp="1" noChangeAspect="1"/>
          </p:cNvPicPr>
          <p:nvPr>
            <p:ph sz="half" idx="2"/>
          </p:nvPr>
        </p:nvPicPr>
        <p:blipFill>
          <a:blip r:embed="rId2"/>
          <a:stretch>
            <a:fillRect/>
          </a:stretch>
        </p:blipFill>
        <p:spPr>
          <a:xfrm>
            <a:off x="6529467" y="1825625"/>
            <a:ext cx="4467065" cy="4351338"/>
          </a:xfrm>
        </p:spPr>
      </p:pic>
      <p:sp>
        <p:nvSpPr>
          <p:cNvPr id="4" name="Datumsplatzhalter 3">
            <a:extLst>
              <a:ext uri="{FF2B5EF4-FFF2-40B4-BE49-F238E27FC236}">
                <a16:creationId xmlns:a16="http://schemas.microsoft.com/office/drawing/2014/main" id="{83787613-5D25-594F-BA3E-FB0327680E4B}"/>
              </a:ext>
            </a:extLst>
          </p:cNvPr>
          <p:cNvSpPr>
            <a:spLocks noGrp="1"/>
          </p:cNvSpPr>
          <p:nvPr>
            <p:ph type="dt" sz="half" idx="10"/>
          </p:nvPr>
        </p:nvSpPr>
        <p:spPr/>
        <p:txBody>
          <a:bodyPr/>
          <a:lstStyle/>
          <a:p>
            <a:r>
              <a:rPr lang="de-CH"/>
              <a:t>19.09.2020</a:t>
            </a:r>
            <a:endParaRPr lang="de-DE"/>
          </a:p>
        </p:txBody>
      </p:sp>
      <p:sp>
        <p:nvSpPr>
          <p:cNvPr id="6" name="Fußzeilenplatzhalter 5">
            <a:extLst>
              <a:ext uri="{FF2B5EF4-FFF2-40B4-BE49-F238E27FC236}">
                <a16:creationId xmlns:a16="http://schemas.microsoft.com/office/drawing/2014/main" id="{B2BB215F-E5E5-7B4D-BC4F-7D20196728E3}"/>
              </a:ext>
            </a:extLst>
          </p:cNvPr>
          <p:cNvSpPr>
            <a:spLocks noGrp="1"/>
          </p:cNvSpPr>
          <p:nvPr>
            <p:ph type="ftr" sz="quarter" idx="11"/>
          </p:nvPr>
        </p:nvSpPr>
        <p:spPr/>
        <p:txBody>
          <a:bodyPr/>
          <a:lstStyle/>
          <a:p>
            <a:r>
              <a:rPr lang="de-DE"/>
              <a:t>Bea Beispiel</a:t>
            </a:r>
          </a:p>
        </p:txBody>
      </p:sp>
      <p:sp>
        <p:nvSpPr>
          <p:cNvPr id="7" name="Foliennummernplatzhalter 6">
            <a:extLst>
              <a:ext uri="{FF2B5EF4-FFF2-40B4-BE49-F238E27FC236}">
                <a16:creationId xmlns:a16="http://schemas.microsoft.com/office/drawing/2014/main" id="{83AEB9FD-E43A-2246-B8B9-DEFE431A39EE}"/>
              </a:ext>
            </a:extLst>
          </p:cNvPr>
          <p:cNvSpPr>
            <a:spLocks noGrp="1"/>
          </p:cNvSpPr>
          <p:nvPr>
            <p:ph type="sldNum" sz="quarter" idx="12"/>
          </p:nvPr>
        </p:nvSpPr>
        <p:spPr/>
        <p:txBody>
          <a:bodyPr/>
          <a:lstStyle/>
          <a:p>
            <a:fld id="{4BB6D0B2-4BF3-0640-8C10-B579E6F050E6}" type="slidenum">
              <a:rPr lang="de-DE" smtClean="0"/>
              <a:t>7</a:t>
            </a:fld>
            <a:endParaRPr lang="de-DE"/>
          </a:p>
        </p:txBody>
      </p:sp>
    </p:spTree>
    <p:extLst>
      <p:ext uri="{BB962C8B-B14F-4D97-AF65-F5344CB8AC3E}">
        <p14:creationId xmlns:p14="http://schemas.microsoft.com/office/powerpoint/2010/main" val="231509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A928676-2EF8-854A-9449-2F96F7A19F25}">
  <we:reference id="22ff87a5-132f-4d52-9e97-94d888e4dd91" version="3.0.0.0" store="EXCatalog" storeType="EXCatalog"/>
  <we:alternateReferences>
    <we:reference id="WA104380050" version="3.0.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4F40D540BEA444A1F318E5E7E78CAC" ma:contentTypeVersion="22" ma:contentTypeDescription="Ein neues Dokument erstellen." ma:contentTypeScope="" ma:versionID="40ff054ce8e02e0f6f85ca6b8634c446">
  <xsd:schema xmlns:xsd="http://www.w3.org/2001/XMLSchema" xmlns:xs="http://www.w3.org/2001/XMLSchema" xmlns:p="http://schemas.microsoft.com/office/2006/metadata/properties" xmlns:ns2="a1c1572b-149e-48fb-a804-d63a0ba1960b" xmlns:ns3="0ee16b47-5f9c-4fd9-b666-61eb4dd2abb8" xmlns:ns4="adb459de-30f5-4b3e-8153-cb36c604cabb" targetNamespace="http://schemas.microsoft.com/office/2006/metadata/properties" ma:root="true" ma:fieldsID="dda9571c06b4045b357b1a10d96991d6" ns2:_="" ns3:_="" ns4:_="">
    <xsd:import namespace="a1c1572b-149e-48fb-a804-d63a0ba1960b"/>
    <xsd:import namespace="0ee16b47-5f9c-4fd9-b666-61eb4dd2abb8"/>
    <xsd:import namespace="adb459de-30f5-4b3e-8153-cb36c604ca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1572b-149e-48fb-a804-d63a0ba196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91accbf1-1a56-4248-b7b6-3097bfe86da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e16b47-5f9c-4fd9-b666-61eb4dd2abb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b459de-30f5-4b3e-8153-cb36c604cab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793e1c0-ee0e-43f3-a42b-fac4e4174ede}" ma:internalName="TaxCatchAll" ma:showField="CatchAllData" ma:web="77eb4c68-62f2-462f-9abd-e5c8dd13d3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b459de-30f5-4b3e-8153-cb36c604cabb" xsi:nil="true"/>
    <lcf76f155ced4ddcb4097134ff3c332f xmlns="a1c1572b-149e-48fb-a804-d63a0ba196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16DE93-CBEC-4961-9FB5-F07AA9667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1572b-149e-48fb-a804-d63a0ba1960b"/>
    <ds:schemaRef ds:uri="0ee16b47-5f9c-4fd9-b666-61eb4dd2abb8"/>
    <ds:schemaRef ds:uri="adb459de-30f5-4b3e-8153-cb36c604c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358D40-1195-488E-B145-769B76554A65}">
  <ds:schemaRefs>
    <ds:schemaRef ds:uri="http://schemas.microsoft.com/office/2006/metadata/properties"/>
    <ds:schemaRef ds:uri="http://schemas.microsoft.com/office/infopath/2007/PartnerControls"/>
    <ds:schemaRef ds:uri="adb459de-30f5-4b3e-8153-cb36c604cabb"/>
    <ds:schemaRef ds:uri="a1c1572b-149e-48fb-a804-d63a0ba1960b"/>
  </ds:schemaRefs>
</ds:datastoreItem>
</file>

<file path=customXml/itemProps3.xml><?xml version="1.0" encoding="utf-8"?>
<ds:datastoreItem xmlns:ds="http://schemas.openxmlformats.org/officeDocument/2006/customXml" ds:itemID="{4E1CBCEE-F7FC-4222-AEEE-92EE38D80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Breitbild</PresentationFormat>
  <Paragraphs>47</Paragraphs>
  <Slides>7</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Franklin Gothic Book</vt:lpstr>
      <vt:lpstr>Franklin Gothic Medium</vt:lpstr>
      <vt:lpstr>Office</vt:lpstr>
      <vt:lpstr>Settimana progetto: robotica</vt:lpstr>
      <vt:lpstr>Programma settimana</vt:lpstr>
      <vt:lpstr>Giorno 1: Roboter im Alltag</vt:lpstr>
      <vt:lpstr>Giorno 2: consscere Thymio</vt:lpstr>
      <vt:lpstr>Giorno 3: Thymio programmare</vt:lpstr>
      <vt:lpstr>Giorno 4: Percorso a ostacoli</vt:lpstr>
      <vt:lpstr>Giorno 5: mattinata con I genitori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Projektwoche Robotik</dc:title>
  <dc:creator>Urs Ingold (UIN)</dc:creator>
  <cp:lastModifiedBy>Miriano Romualdi</cp:lastModifiedBy>
  <cp:revision>17</cp:revision>
  <dcterms:created xsi:type="dcterms:W3CDTF">2020-09-17T16:14:10Z</dcterms:created>
  <dcterms:modified xsi:type="dcterms:W3CDTF">2024-10-09T07:52:21Z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0x010100514F40D540BEA444A1F318E5E7E78CAC</vt:lpwstr>
  </property>
  <property fmtid="{D5CDD505-2E9C-101B-9397-08002B2CF9AE}" pid="3" name="MediaServiceImageTags">
    <vt:lpwstr/>
  </property>
</Properties>
</file>