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4"/>
  </p:sldMasterIdLst>
  <p:sldIdLst>
    <p:sldId id="256" r:id="rId5"/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3"/>
    <p:restoredTop sz="94694"/>
  </p:normalViewPr>
  <p:slideViewPr>
    <p:cSldViewPr snapToGrid="0" snapToObjects="1">
      <p:cViewPr varScale="1">
        <p:scale>
          <a:sx n="95" d="100"/>
          <a:sy n="95" d="100"/>
        </p:scale>
        <p:origin x="11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5283-0002-5E4B-AC93-4C356A8D1BF6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818C-BC56-FA4C-8567-00F41F8C1C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938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wipe/>
      </p:transition>
    </mc:Choice>
    <mc:Fallback xmlns="">
      <p:transition spd="slow" advClick="0" advTm="3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5283-0002-5E4B-AC93-4C356A8D1BF6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818C-BC56-FA4C-8567-00F41F8C1C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405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wipe/>
      </p:transition>
    </mc:Choice>
    <mc:Fallback xmlns="">
      <p:transition spd="slow" advClick="0" advTm="3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5283-0002-5E4B-AC93-4C356A8D1BF6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818C-BC56-FA4C-8567-00F41F8C1C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656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wipe/>
      </p:transition>
    </mc:Choice>
    <mc:Fallback xmlns="">
      <p:transition spd="slow" advClick="0" advTm="3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5283-0002-5E4B-AC93-4C356A8D1BF6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818C-BC56-FA4C-8567-00F41F8C1C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140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wipe/>
      </p:transition>
    </mc:Choice>
    <mc:Fallback xmlns="">
      <p:transition spd="slow" advClick="0" advTm="3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5283-0002-5E4B-AC93-4C356A8D1BF6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818C-BC56-FA4C-8567-00F41F8C1C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939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wipe/>
      </p:transition>
    </mc:Choice>
    <mc:Fallback xmlns="">
      <p:transition spd="slow" advClick="0" advTm="3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5283-0002-5E4B-AC93-4C356A8D1BF6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818C-BC56-FA4C-8567-00F41F8C1C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711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wipe/>
      </p:transition>
    </mc:Choice>
    <mc:Fallback xmlns="">
      <p:transition spd="slow" advClick="0" advTm="3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5283-0002-5E4B-AC93-4C356A8D1BF6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818C-BC56-FA4C-8567-00F41F8C1C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279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wipe/>
      </p:transition>
    </mc:Choice>
    <mc:Fallback xmlns="">
      <p:transition spd="slow" advClick="0" advTm="3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5283-0002-5E4B-AC93-4C356A8D1BF6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818C-BC56-FA4C-8567-00F41F8C1C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41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wipe/>
      </p:transition>
    </mc:Choice>
    <mc:Fallback xmlns="">
      <p:transition spd="slow" advClick="0" advTm="3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5283-0002-5E4B-AC93-4C356A8D1BF6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818C-BC56-FA4C-8567-00F41F8C1C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051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wipe/>
      </p:transition>
    </mc:Choice>
    <mc:Fallback xmlns="">
      <p:transition spd="slow" advClick="0" advTm="3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5283-0002-5E4B-AC93-4C356A8D1BF6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818C-BC56-FA4C-8567-00F41F8C1C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782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wipe/>
      </p:transition>
    </mc:Choice>
    <mc:Fallback xmlns="">
      <p:transition spd="slow" advClick="0" advTm="3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5283-0002-5E4B-AC93-4C356A8D1BF6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818C-BC56-FA4C-8567-00F41F8C1C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289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wipe/>
      </p:transition>
    </mc:Choice>
    <mc:Fallback xmlns="">
      <p:transition spd="slow" advClick="0" advTm="3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85283-0002-5E4B-AC93-4C356A8D1BF6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E818C-BC56-FA4C-8567-00F41F8C1C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43083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wipe/>
      </p:transition>
    </mc:Choice>
    <mc:Fallback xmlns="">
      <p:transition spd="slow" advClick="0" advTm="3000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Stern, Himmel, blau, Wasser enthält.&#10;&#10;Automatisch generierte Beschreibung">
            <a:extLst>
              <a:ext uri="{FF2B5EF4-FFF2-40B4-BE49-F238E27FC236}">
                <a16:creationId xmlns:a16="http://schemas.microsoft.com/office/drawing/2014/main" id="{D886D636-7EC4-8C4D-B33F-7F568AF039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53345"/>
            <a:ext cx="9144000" cy="4572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C3D2302-865E-B946-A47B-DE85ED755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381" y="458334"/>
            <a:ext cx="8645237" cy="2387600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de-DE" dirty="0" err="1"/>
              <a:t>Attrazioni</a:t>
            </a:r>
            <a:r>
              <a:rPr lang="de-DE" dirty="0"/>
              <a:t> </a:t>
            </a:r>
            <a:r>
              <a:rPr lang="de-DE" dirty="0" err="1"/>
              <a:t>dal</a:t>
            </a:r>
            <a:r>
              <a:rPr lang="de-DE" dirty="0"/>
              <a:t> </a:t>
            </a:r>
            <a:r>
              <a:rPr lang="de-DE" dirty="0" err="1"/>
              <a:t>monto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172637B-8F1B-D54F-8B03-17351E4CA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999" y="2936984"/>
            <a:ext cx="6858000" cy="1075083"/>
          </a:xfrm>
        </p:spPr>
        <p:txBody>
          <a:bodyPr/>
          <a:lstStyle/>
          <a:p>
            <a:r>
              <a:rPr lang="de-DE" dirty="0"/>
              <a:t>Diapositive di Max Muster</a:t>
            </a:r>
          </a:p>
        </p:txBody>
      </p:sp>
      <p:pic>
        <p:nvPicPr>
          <p:cNvPr id="4" name="Touareg.mp3" descr="Touareg.mp3">
            <a:hlinkClick r:id="" action="ppaction://media"/>
            <a:extLst>
              <a:ext uri="{FF2B5EF4-FFF2-40B4-BE49-F238E27FC236}">
                <a16:creationId xmlns:a16="http://schemas.microsoft.com/office/drawing/2014/main" id="{58B73AA9-D2FC-A540-88E8-E89F515790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00688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8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wipe/>
      </p:transition>
    </mc:Choice>
    <mc:Fallback xmlns="">
      <p:transition spd="slow" advClick="0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Berg, draußen, Zug, Spur enthält.&#10;&#10;Automatisch generierte Beschreibung">
            <a:extLst>
              <a:ext uri="{FF2B5EF4-FFF2-40B4-BE49-F238E27FC236}">
                <a16:creationId xmlns:a16="http://schemas.microsoft.com/office/drawing/2014/main" id="{3C0489A2-0860-B74E-8E7F-A80EEFCAE0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E350BD1-79D0-1D42-AB1D-7D1D8170E3AA}"/>
              </a:ext>
            </a:extLst>
          </p:cNvPr>
          <p:cNvSpPr txBox="1"/>
          <p:nvPr/>
        </p:nvSpPr>
        <p:spPr>
          <a:xfrm>
            <a:off x="263236" y="6206837"/>
            <a:ext cx="3602182" cy="374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La </a:t>
            </a:r>
            <a:r>
              <a:rPr lang="de-DE" dirty="0" err="1"/>
              <a:t>muraglia</a:t>
            </a:r>
            <a:r>
              <a:rPr lang="de-DE" dirty="0"/>
              <a:t> </a:t>
            </a:r>
            <a:r>
              <a:rPr lang="de-DE" dirty="0" err="1"/>
              <a:t>cinese</a:t>
            </a:r>
            <a:r>
              <a:rPr lang="de-DE" dirty="0"/>
              <a:t> (</a:t>
            </a:r>
            <a:r>
              <a:rPr lang="de-DE" dirty="0" err="1"/>
              <a:t>Cina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4682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wipe/>
      </p:transition>
    </mc:Choice>
    <mc:Fallback xmlns="">
      <p:transition spd="slow" advClick="0" advTm="3000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Gebäude, draußen, Gras, Wasser enthält.&#10;&#10;Automatisch generierte Beschreibung">
            <a:extLst>
              <a:ext uri="{FF2B5EF4-FFF2-40B4-BE49-F238E27FC236}">
                <a16:creationId xmlns:a16="http://schemas.microsoft.com/office/drawing/2014/main" id="{85696440-1CD7-5343-AD07-CB367085AC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A6DBFC2-43CF-3D4A-8328-B7808FD0900A}"/>
              </a:ext>
            </a:extLst>
          </p:cNvPr>
          <p:cNvSpPr txBox="1"/>
          <p:nvPr/>
        </p:nvSpPr>
        <p:spPr>
          <a:xfrm>
            <a:off x="263236" y="6206837"/>
            <a:ext cx="3602182" cy="374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Taj Mahal (India)</a:t>
            </a:r>
          </a:p>
        </p:txBody>
      </p:sp>
    </p:spTree>
    <p:extLst>
      <p:ext uri="{BB962C8B-B14F-4D97-AF65-F5344CB8AC3E}">
        <p14:creationId xmlns:p14="http://schemas.microsoft.com/office/powerpoint/2010/main" val="107690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wipe/>
      </p:transition>
    </mc:Choice>
    <mc:Fallback xmlns="">
      <p:transition spd="slow" advClick="0" advTm="3000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Gebäude, draußen, Straße, Uhr enthält.&#10;&#10;Automatisch generierte Beschreibung">
            <a:extLst>
              <a:ext uri="{FF2B5EF4-FFF2-40B4-BE49-F238E27FC236}">
                <a16:creationId xmlns:a16="http://schemas.microsoft.com/office/drawing/2014/main" id="{80D19C25-BB38-E041-9606-62C247DB69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2BECCA5-2118-E748-9EDD-868E88C2F58B}"/>
              </a:ext>
            </a:extLst>
          </p:cNvPr>
          <p:cNvSpPr txBox="1"/>
          <p:nvPr/>
        </p:nvSpPr>
        <p:spPr>
          <a:xfrm>
            <a:off x="263235" y="6206837"/>
            <a:ext cx="4100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La </a:t>
            </a:r>
            <a:r>
              <a:rPr lang="de-DE" dirty="0" err="1"/>
              <a:t>porta</a:t>
            </a:r>
            <a:r>
              <a:rPr lang="de-DE" dirty="0"/>
              <a:t> di </a:t>
            </a:r>
            <a:r>
              <a:rPr lang="de-DE" dirty="0" err="1"/>
              <a:t>Brandeburgo</a:t>
            </a:r>
            <a:r>
              <a:rPr lang="de-DE" dirty="0"/>
              <a:t> (Germania)</a:t>
            </a:r>
          </a:p>
        </p:txBody>
      </p:sp>
    </p:spTree>
    <p:extLst>
      <p:ext uri="{BB962C8B-B14F-4D97-AF65-F5344CB8AC3E}">
        <p14:creationId xmlns:p14="http://schemas.microsoft.com/office/powerpoint/2010/main" val="402713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wipe/>
      </p:transition>
    </mc:Choice>
    <mc:Fallback xmlns="">
      <p:transition spd="slow" advClick="0" advTm="3000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Wasser, draußen, Gebäude, Brücke enthält.&#10;&#10;Automatisch generierte Beschreibung">
            <a:extLst>
              <a:ext uri="{FF2B5EF4-FFF2-40B4-BE49-F238E27FC236}">
                <a16:creationId xmlns:a16="http://schemas.microsoft.com/office/drawing/2014/main" id="{F3FE00CE-702B-0A4E-8281-B9D9F8A90B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08"/>
            <a:ext cx="9144000" cy="685469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9BF8DF1-F91E-8B4D-AAE1-045AFD67B7DB}"/>
              </a:ext>
            </a:extLst>
          </p:cNvPr>
          <p:cNvSpPr txBox="1"/>
          <p:nvPr/>
        </p:nvSpPr>
        <p:spPr>
          <a:xfrm>
            <a:off x="263236" y="6206837"/>
            <a:ext cx="4140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Il </a:t>
            </a:r>
            <a:r>
              <a:rPr lang="de-DE" dirty="0" err="1"/>
              <a:t>ponte</a:t>
            </a:r>
            <a:r>
              <a:rPr lang="de-DE" dirty="0"/>
              <a:t> Golden Gate Bridge (USA)</a:t>
            </a:r>
          </a:p>
        </p:txBody>
      </p:sp>
    </p:spTree>
    <p:extLst>
      <p:ext uri="{BB962C8B-B14F-4D97-AF65-F5344CB8AC3E}">
        <p14:creationId xmlns:p14="http://schemas.microsoft.com/office/powerpoint/2010/main" val="272819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wipe/>
      </p:transition>
    </mc:Choice>
    <mc:Fallback xmlns="">
      <p:transition spd="slow" advClick="0" advTm="3000">
        <p:wip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14F40D540BEA444A1F318E5E7E78CAC" ma:contentTypeVersion="22" ma:contentTypeDescription="Ein neues Dokument erstellen." ma:contentTypeScope="" ma:versionID="40ff054ce8e02e0f6f85ca6b8634c446">
  <xsd:schema xmlns:xsd="http://www.w3.org/2001/XMLSchema" xmlns:xs="http://www.w3.org/2001/XMLSchema" xmlns:p="http://schemas.microsoft.com/office/2006/metadata/properties" xmlns:ns2="a1c1572b-149e-48fb-a804-d63a0ba1960b" xmlns:ns3="0ee16b47-5f9c-4fd9-b666-61eb4dd2abb8" xmlns:ns4="adb459de-30f5-4b3e-8153-cb36c604cabb" targetNamespace="http://schemas.microsoft.com/office/2006/metadata/properties" ma:root="true" ma:fieldsID="dda9571c06b4045b357b1a10d96991d6" ns2:_="" ns3:_="" ns4:_="">
    <xsd:import namespace="a1c1572b-149e-48fb-a804-d63a0ba1960b"/>
    <xsd:import namespace="0ee16b47-5f9c-4fd9-b666-61eb4dd2abb8"/>
    <xsd:import namespace="adb459de-30f5-4b3e-8153-cb36c604ca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1572b-149e-48fb-a804-d63a0ba196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91accbf1-1a56-4248-b7b6-3097bfe86d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e16b47-5f9c-4fd9-b666-61eb4dd2abb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b459de-30f5-4b3e-8153-cb36c604cabb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e793e1c0-ee0e-43f3-a42b-fac4e4174ede}" ma:internalName="TaxCatchAll" ma:showField="CatchAllData" ma:web="77eb4c68-62f2-462f-9abd-e5c8dd13d3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db459de-30f5-4b3e-8153-cb36c604cabb" xsi:nil="true"/>
    <lcf76f155ced4ddcb4097134ff3c332f xmlns="a1c1572b-149e-48fb-a804-d63a0ba1960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6531B3-DC87-4088-BC8C-7CE740B13A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c1572b-149e-48fb-a804-d63a0ba1960b"/>
    <ds:schemaRef ds:uri="0ee16b47-5f9c-4fd9-b666-61eb4dd2abb8"/>
    <ds:schemaRef ds:uri="adb459de-30f5-4b3e-8153-cb36c604ca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762DFB-C85D-40BF-BB57-2DCFC244A240}">
  <ds:schemaRefs>
    <ds:schemaRef ds:uri="http://schemas.microsoft.com/office/2006/metadata/properties"/>
    <ds:schemaRef ds:uri="http://schemas.microsoft.com/office/infopath/2007/PartnerControls"/>
    <ds:schemaRef ds:uri="adb459de-30f5-4b3e-8153-cb36c604cabb"/>
    <ds:schemaRef ds:uri="a1c1572b-149e-48fb-a804-d63a0ba1960b"/>
  </ds:schemaRefs>
</ds:datastoreItem>
</file>

<file path=customXml/itemProps3.xml><?xml version="1.0" encoding="utf-8"?>
<ds:datastoreItem xmlns:ds="http://schemas.openxmlformats.org/officeDocument/2006/customXml" ds:itemID="{39D6E63C-33F6-4717-AB14-CC6B68DDA4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</Words>
  <Application>Microsoft Office PowerPoint</Application>
  <PresentationFormat>Bildschirmpräsentation (4:3)</PresentationFormat>
  <Paragraphs>6</Paragraphs>
  <Slides>5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8" baseType="lpstr">
      <vt:lpstr>Arial</vt:lpstr>
      <vt:lpstr>Arial Black</vt:lpstr>
      <vt:lpstr>Office</vt:lpstr>
      <vt:lpstr> Attrazioni dal monto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Sehenswürdigkeiten aus aller Welt</dc:title>
  <dc:creator>Urs Ingold (UIN)</dc:creator>
  <cp:lastModifiedBy>Miriano Romualdi</cp:lastModifiedBy>
  <cp:revision>7</cp:revision>
  <dcterms:created xsi:type="dcterms:W3CDTF">2020-04-28T08:44:28Z</dcterms:created>
  <dcterms:modified xsi:type="dcterms:W3CDTF">2024-10-09T08:09:16Z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0x010100514F40D540BEA444A1F318E5E7E78CAC</vt:lpwstr>
  </property>
  <property fmtid="{D5CDD505-2E9C-101B-9397-08002B2CF9AE}" pid="3" name="MediaServiceImageTags">
    <vt:lpwstr/>
  </property>
</Properties>
</file>