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0D917-9DA8-449A-9E68-2F4B783BC1F7}" type="datetimeFigureOut">
              <a:rPr lang="it-CH" smtClean="0"/>
              <a:t>10.03.2023</a:t>
            </a:fld>
            <a:endParaRPr lang="it-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52D67-0F22-4A70-B81D-51907C9C714F}" type="slidenum">
              <a:rPr lang="it-CH" smtClean="0"/>
              <a:t>‹Nr.›</a:t>
            </a:fld>
            <a:endParaRPr lang="it-CH"/>
          </a:p>
        </p:txBody>
      </p:sp>
    </p:spTree>
    <p:extLst>
      <p:ext uri="{BB962C8B-B14F-4D97-AF65-F5344CB8AC3E}">
        <p14:creationId xmlns:p14="http://schemas.microsoft.com/office/powerpoint/2010/main" val="262277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35334-5C96-33CA-94B2-460EF201DD5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it-CH"/>
          </a:p>
        </p:txBody>
      </p:sp>
      <p:sp>
        <p:nvSpPr>
          <p:cNvPr id="3" name="Untertitel 2">
            <a:extLst>
              <a:ext uri="{FF2B5EF4-FFF2-40B4-BE49-F238E27FC236}">
                <a16:creationId xmlns:a16="http://schemas.microsoft.com/office/drawing/2014/main" id="{E6E10754-F5B7-1ABE-AE09-22A487404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it-CH"/>
          </a:p>
        </p:txBody>
      </p:sp>
      <p:sp>
        <p:nvSpPr>
          <p:cNvPr id="4" name="Datumsplatzhalter 3">
            <a:extLst>
              <a:ext uri="{FF2B5EF4-FFF2-40B4-BE49-F238E27FC236}">
                <a16:creationId xmlns:a16="http://schemas.microsoft.com/office/drawing/2014/main" id="{737CC46B-8460-F2A3-D44A-EAD46A84EEC7}"/>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5" name="Fußzeilenplatzhalter 4">
            <a:extLst>
              <a:ext uri="{FF2B5EF4-FFF2-40B4-BE49-F238E27FC236}">
                <a16:creationId xmlns:a16="http://schemas.microsoft.com/office/drawing/2014/main" id="{B04385E1-053E-C420-4C72-EB68D4412524}"/>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BC43DB32-B465-6E6C-C8E9-510736CEC79D}"/>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31749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4582F-F7A9-1E27-E323-A9427F8E1741}"/>
              </a:ext>
            </a:extLst>
          </p:cNvPr>
          <p:cNvSpPr>
            <a:spLocks noGrp="1"/>
          </p:cNvSpPr>
          <p:nvPr>
            <p:ph type="title"/>
          </p:nvPr>
        </p:nvSpPr>
        <p:spPr/>
        <p:txBody>
          <a:bodyPr/>
          <a:lstStyle/>
          <a:p>
            <a:r>
              <a:rPr lang="de-DE"/>
              <a:t>Mastertitelformat bearbeiten</a:t>
            </a:r>
            <a:endParaRPr lang="it-CH"/>
          </a:p>
        </p:txBody>
      </p:sp>
      <p:sp>
        <p:nvSpPr>
          <p:cNvPr id="3" name="Vertikaler Textplatzhalter 2">
            <a:extLst>
              <a:ext uri="{FF2B5EF4-FFF2-40B4-BE49-F238E27FC236}">
                <a16:creationId xmlns:a16="http://schemas.microsoft.com/office/drawing/2014/main" id="{72859308-E65D-CD08-49EB-75DCF4D7014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5ABB2A05-2F83-BCB5-23CB-CD6D30A55ECC}"/>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5" name="Fußzeilenplatzhalter 4">
            <a:extLst>
              <a:ext uri="{FF2B5EF4-FFF2-40B4-BE49-F238E27FC236}">
                <a16:creationId xmlns:a16="http://schemas.microsoft.com/office/drawing/2014/main" id="{C6A07C6F-3AA8-0E0E-5818-4D98523DBDE1}"/>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8B8F69CE-3618-ECEB-F4A9-BD80CDB144F5}"/>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94033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FFC8AA1-42B7-4648-8B9E-99D533875E5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it-CH"/>
          </a:p>
        </p:txBody>
      </p:sp>
      <p:sp>
        <p:nvSpPr>
          <p:cNvPr id="3" name="Vertikaler Textplatzhalter 2">
            <a:extLst>
              <a:ext uri="{FF2B5EF4-FFF2-40B4-BE49-F238E27FC236}">
                <a16:creationId xmlns:a16="http://schemas.microsoft.com/office/drawing/2014/main" id="{38205896-7D4D-A9AB-FD43-859F476B586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C730D4CD-83B2-B7EC-AB21-6C98522349D5}"/>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5" name="Fußzeilenplatzhalter 4">
            <a:extLst>
              <a:ext uri="{FF2B5EF4-FFF2-40B4-BE49-F238E27FC236}">
                <a16:creationId xmlns:a16="http://schemas.microsoft.com/office/drawing/2014/main" id="{DB0D84B8-E66E-6571-8D36-3CC8E96B4F92}"/>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C2A5C736-B04C-E5B1-C4E8-5937EB6C5B79}"/>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213929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03566-45DF-6C86-E5E2-29FE2B92FA60}"/>
              </a:ext>
            </a:extLst>
          </p:cNvPr>
          <p:cNvSpPr>
            <a:spLocks noGrp="1"/>
          </p:cNvSpPr>
          <p:nvPr>
            <p:ph type="title"/>
          </p:nvPr>
        </p:nvSpPr>
        <p:spPr/>
        <p:txBody>
          <a:bodyPr/>
          <a:lstStyle/>
          <a:p>
            <a:r>
              <a:rPr lang="de-DE"/>
              <a:t>Mastertitelformat bearbeiten</a:t>
            </a:r>
            <a:endParaRPr lang="it-CH"/>
          </a:p>
        </p:txBody>
      </p:sp>
      <p:sp>
        <p:nvSpPr>
          <p:cNvPr id="3" name="Inhaltsplatzhalter 2">
            <a:extLst>
              <a:ext uri="{FF2B5EF4-FFF2-40B4-BE49-F238E27FC236}">
                <a16:creationId xmlns:a16="http://schemas.microsoft.com/office/drawing/2014/main" id="{F59294DC-4162-A3C6-2849-D10D1D679BB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C961A1A2-A15B-6127-E554-4632000524C9}"/>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5" name="Fußzeilenplatzhalter 4">
            <a:extLst>
              <a:ext uri="{FF2B5EF4-FFF2-40B4-BE49-F238E27FC236}">
                <a16:creationId xmlns:a16="http://schemas.microsoft.com/office/drawing/2014/main" id="{857946F9-E059-B31A-3739-F08446359EB6}"/>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5133B86D-7385-494C-D05D-C2021C0D455B}"/>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268937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6836C-E3EB-709A-3578-BB8B0356147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it-CH"/>
          </a:p>
        </p:txBody>
      </p:sp>
      <p:sp>
        <p:nvSpPr>
          <p:cNvPr id="3" name="Textplatzhalter 2">
            <a:extLst>
              <a:ext uri="{FF2B5EF4-FFF2-40B4-BE49-F238E27FC236}">
                <a16:creationId xmlns:a16="http://schemas.microsoft.com/office/drawing/2014/main" id="{43C9FC3D-F91A-3366-2743-86E3D5CE9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6F3721-989E-1AE3-74AB-C18C48001435}"/>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5" name="Fußzeilenplatzhalter 4">
            <a:extLst>
              <a:ext uri="{FF2B5EF4-FFF2-40B4-BE49-F238E27FC236}">
                <a16:creationId xmlns:a16="http://schemas.microsoft.com/office/drawing/2014/main" id="{88E8CBC4-4FB7-D913-D5D7-4780CD0D9AF3}"/>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DA633891-F173-99A9-409E-1AD2EA0305C9}"/>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180903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CDB91-A1A1-D3ED-1064-9035014E4F5A}"/>
              </a:ext>
            </a:extLst>
          </p:cNvPr>
          <p:cNvSpPr>
            <a:spLocks noGrp="1"/>
          </p:cNvSpPr>
          <p:nvPr>
            <p:ph type="title"/>
          </p:nvPr>
        </p:nvSpPr>
        <p:spPr/>
        <p:txBody>
          <a:bodyPr/>
          <a:lstStyle/>
          <a:p>
            <a:r>
              <a:rPr lang="de-DE"/>
              <a:t>Mastertitelformat bearbeiten</a:t>
            </a:r>
            <a:endParaRPr lang="it-CH"/>
          </a:p>
        </p:txBody>
      </p:sp>
      <p:sp>
        <p:nvSpPr>
          <p:cNvPr id="3" name="Inhaltsplatzhalter 2">
            <a:extLst>
              <a:ext uri="{FF2B5EF4-FFF2-40B4-BE49-F238E27FC236}">
                <a16:creationId xmlns:a16="http://schemas.microsoft.com/office/drawing/2014/main" id="{A741AEDF-80CA-5E37-4F8C-612BBBAFA07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Inhaltsplatzhalter 3">
            <a:extLst>
              <a:ext uri="{FF2B5EF4-FFF2-40B4-BE49-F238E27FC236}">
                <a16:creationId xmlns:a16="http://schemas.microsoft.com/office/drawing/2014/main" id="{28FF1339-7373-C148-9BC8-CEAE3BA9C7A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5" name="Datumsplatzhalter 4">
            <a:extLst>
              <a:ext uri="{FF2B5EF4-FFF2-40B4-BE49-F238E27FC236}">
                <a16:creationId xmlns:a16="http://schemas.microsoft.com/office/drawing/2014/main" id="{E29910F0-B777-4BE0-ABC2-2E6239129C56}"/>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6" name="Fußzeilenplatzhalter 5">
            <a:extLst>
              <a:ext uri="{FF2B5EF4-FFF2-40B4-BE49-F238E27FC236}">
                <a16:creationId xmlns:a16="http://schemas.microsoft.com/office/drawing/2014/main" id="{00F966B2-669B-4466-B873-F5066C49292F}"/>
              </a:ext>
            </a:extLst>
          </p:cNvPr>
          <p:cNvSpPr>
            <a:spLocks noGrp="1"/>
          </p:cNvSpPr>
          <p:nvPr>
            <p:ph type="ftr" sz="quarter" idx="11"/>
          </p:nvPr>
        </p:nvSpPr>
        <p:spPr/>
        <p:txBody>
          <a:bodyPr/>
          <a:lstStyle/>
          <a:p>
            <a:endParaRPr lang="it-CH"/>
          </a:p>
        </p:txBody>
      </p:sp>
      <p:sp>
        <p:nvSpPr>
          <p:cNvPr id="7" name="Foliennummernplatzhalter 6">
            <a:extLst>
              <a:ext uri="{FF2B5EF4-FFF2-40B4-BE49-F238E27FC236}">
                <a16:creationId xmlns:a16="http://schemas.microsoft.com/office/drawing/2014/main" id="{A9222D19-8399-1400-3E43-74B610EC4FB5}"/>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17484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26ED9-A2AE-3EDB-E6D7-E9C302BF86CC}"/>
              </a:ext>
            </a:extLst>
          </p:cNvPr>
          <p:cNvSpPr>
            <a:spLocks noGrp="1"/>
          </p:cNvSpPr>
          <p:nvPr>
            <p:ph type="title"/>
          </p:nvPr>
        </p:nvSpPr>
        <p:spPr>
          <a:xfrm>
            <a:off x="839788" y="365125"/>
            <a:ext cx="10515600" cy="1325563"/>
          </a:xfrm>
        </p:spPr>
        <p:txBody>
          <a:bodyPr/>
          <a:lstStyle/>
          <a:p>
            <a:r>
              <a:rPr lang="de-DE"/>
              <a:t>Mastertitelformat bearbeiten</a:t>
            </a:r>
            <a:endParaRPr lang="it-CH"/>
          </a:p>
        </p:txBody>
      </p:sp>
      <p:sp>
        <p:nvSpPr>
          <p:cNvPr id="3" name="Textplatzhalter 2">
            <a:extLst>
              <a:ext uri="{FF2B5EF4-FFF2-40B4-BE49-F238E27FC236}">
                <a16:creationId xmlns:a16="http://schemas.microsoft.com/office/drawing/2014/main" id="{C4282F85-55C9-BDF2-52D0-96DE05D26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E4291C2-6E57-486C-0F70-DC0FE013B74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5" name="Textplatzhalter 4">
            <a:extLst>
              <a:ext uri="{FF2B5EF4-FFF2-40B4-BE49-F238E27FC236}">
                <a16:creationId xmlns:a16="http://schemas.microsoft.com/office/drawing/2014/main" id="{9417F919-8B24-AF2A-91F4-7F9262E8EF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EA9C2D3-87A4-B515-1167-A1C38E78079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7" name="Datumsplatzhalter 6">
            <a:extLst>
              <a:ext uri="{FF2B5EF4-FFF2-40B4-BE49-F238E27FC236}">
                <a16:creationId xmlns:a16="http://schemas.microsoft.com/office/drawing/2014/main" id="{86F26D13-127B-F4EA-C2AD-5614BE936A52}"/>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8" name="Fußzeilenplatzhalter 7">
            <a:extLst>
              <a:ext uri="{FF2B5EF4-FFF2-40B4-BE49-F238E27FC236}">
                <a16:creationId xmlns:a16="http://schemas.microsoft.com/office/drawing/2014/main" id="{AF60786C-7F90-ABB2-4F4E-13277B93BB6F}"/>
              </a:ext>
            </a:extLst>
          </p:cNvPr>
          <p:cNvSpPr>
            <a:spLocks noGrp="1"/>
          </p:cNvSpPr>
          <p:nvPr>
            <p:ph type="ftr" sz="quarter" idx="11"/>
          </p:nvPr>
        </p:nvSpPr>
        <p:spPr/>
        <p:txBody>
          <a:bodyPr/>
          <a:lstStyle/>
          <a:p>
            <a:endParaRPr lang="it-CH"/>
          </a:p>
        </p:txBody>
      </p:sp>
      <p:sp>
        <p:nvSpPr>
          <p:cNvPr id="9" name="Foliennummernplatzhalter 8">
            <a:extLst>
              <a:ext uri="{FF2B5EF4-FFF2-40B4-BE49-F238E27FC236}">
                <a16:creationId xmlns:a16="http://schemas.microsoft.com/office/drawing/2014/main" id="{F36AEDBD-0889-0B53-D5DB-D2E387709840}"/>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6139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A17961-FB03-907B-60BF-C9D78FB848EA}"/>
              </a:ext>
            </a:extLst>
          </p:cNvPr>
          <p:cNvSpPr>
            <a:spLocks noGrp="1"/>
          </p:cNvSpPr>
          <p:nvPr>
            <p:ph type="title"/>
          </p:nvPr>
        </p:nvSpPr>
        <p:spPr/>
        <p:txBody>
          <a:bodyPr/>
          <a:lstStyle/>
          <a:p>
            <a:r>
              <a:rPr lang="de-DE"/>
              <a:t>Mastertitelformat bearbeiten</a:t>
            </a:r>
            <a:endParaRPr lang="it-CH"/>
          </a:p>
        </p:txBody>
      </p:sp>
      <p:sp>
        <p:nvSpPr>
          <p:cNvPr id="3" name="Datumsplatzhalter 2">
            <a:extLst>
              <a:ext uri="{FF2B5EF4-FFF2-40B4-BE49-F238E27FC236}">
                <a16:creationId xmlns:a16="http://schemas.microsoft.com/office/drawing/2014/main" id="{38A783A7-BF30-CD2E-8E4A-F425B48DC6C2}"/>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4" name="Fußzeilenplatzhalter 3">
            <a:extLst>
              <a:ext uri="{FF2B5EF4-FFF2-40B4-BE49-F238E27FC236}">
                <a16:creationId xmlns:a16="http://schemas.microsoft.com/office/drawing/2014/main" id="{706658EC-5699-E514-4AD3-DA701B6D1A08}"/>
              </a:ext>
            </a:extLst>
          </p:cNvPr>
          <p:cNvSpPr>
            <a:spLocks noGrp="1"/>
          </p:cNvSpPr>
          <p:nvPr>
            <p:ph type="ftr" sz="quarter" idx="11"/>
          </p:nvPr>
        </p:nvSpPr>
        <p:spPr/>
        <p:txBody>
          <a:bodyPr/>
          <a:lstStyle/>
          <a:p>
            <a:endParaRPr lang="it-CH"/>
          </a:p>
        </p:txBody>
      </p:sp>
      <p:sp>
        <p:nvSpPr>
          <p:cNvPr id="5" name="Foliennummernplatzhalter 4">
            <a:extLst>
              <a:ext uri="{FF2B5EF4-FFF2-40B4-BE49-F238E27FC236}">
                <a16:creationId xmlns:a16="http://schemas.microsoft.com/office/drawing/2014/main" id="{66448EDF-E43B-DCDF-123A-B26C0EBDC960}"/>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61445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218483-5409-B269-6E43-A30AE000CB0A}"/>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3" name="Fußzeilenplatzhalter 2">
            <a:extLst>
              <a:ext uri="{FF2B5EF4-FFF2-40B4-BE49-F238E27FC236}">
                <a16:creationId xmlns:a16="http://schemas.microsoft.com/office/drawing/2014/main" id="{F9664FA0-87B1-B65D-F22F-48FE170F8EC5}"/>
              </a:ext>
            </a:extLst>
          </p:cNvPr>
          <p:cNvSpPr>
            <a:spLocks noGrp="1"/>
          </p:cNvSpPr>
          <p:nvPr>
            <p:ph type="ftr" sz="quarter" idx="11"/>
          </p:nvPr>
        </p:nvSpPr>
        <p:spPr/>
        <p:txBody>
          <a:bodyPr/>
          <a:lstStyle/>
          <a:p>
            <a:endParaRPr lang="it-CH"/>
          </a:p>
        </p:txBody>
      </p:sp>
      <p:sp>
        <p:nvSpPr>
          <p:cNvPr id="4" name="Foliennummernplatzhalter 3">
            <a:extLst>
              <a:ext uri="{FF2B5EF4-FFF2-40B4-BE49-F238E27FC236}">
                <a16:creationId xmlns:a16="http://schemas.microsoft.com/office/drawing/2014/main" id="{35AB718C-F1DE-8E7A-6DA0-C99EF4A77CFB}"/>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4943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48A14-3AC1-47C1-CF4E-DD3E83A06AD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it-CH"/>
          </a:p>
        </p:txBody>
      </p:sp>
      <p:sp>
        <p:nvSpPr>
          <p:cNvPr id="3" name="Inhaltsplatzhalter 2">
            <a:extLst>
              <a:ext uri="{FF2B5EF4-FFF2-40B4-BE49-F238E27FC236}">
                <a16:creationId xmlns:a16="http://schemas.microsoft.com/office/drawing/2014/main" id="{3E42A311-D1BB-24C6-27C9-B81A69A4D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Textplatzhalter 3">
            <a:extLst>
              <a:ext uri="{FF2B5EF4-FFF2-40B4-BE49-F238E27FC236}">
                <a16:creationId xmlns:a16="http://schemas.microsoft.com/office/drawing/2014/main" id="{B63240C6-73D5-F19C-BF22-5AAD89233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BB805F6-219D-BCB2-7A61-32A8C2380C93}"/>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6" name="Fußzeilenplatzhalter 5">
            <a:extLst>
              <a:ext uri="{FF2B5EF4-FFF2-40B4-BE49-F238E27FC236}">
                <a16:creationId xmlns:a16="http://schemas.microsoft.com/office/drawing/2014/main" id="{B1F515BB-7A5A-7B65-8F97-EC51FC00D026}"/>
              </a:ext>
            </a:extLst>
          </p:cNvPr>
          <p:cNvSpPr>
            <a:spLocks noGrp="1"/>
          </p:cNvSpPr>
          <p:nvPr>
            <p:ph type="ftr" sz="quarter" idx="11"/>
          </p:nvPr>
        </p:nvSpPr>
        <p:spPr/>
        <p:txBody>
          <a:bodyPr/>
          <a:lstStyle/>
          <a:p>
            <a:endParaRPr lang="it-CH"/>
          </a:p>
        </p:txBody>
      </p:sp>
      <p:sp>
        <p:nvSpPr>
          <p:cNvPr id="7" name="Foliennummernplatzhalter 6">
            <a:extLst>
              <a:ext uri="{FF2B5EF4-FFF2-40B4-BE49-F238E27FC236}">
                <a16:creationId xmlns:a16="http://schemas.microsoft.com/office/drawing/2014/main" id="{9C8BCA08-9F7D-814B-64BE-C208449EE000}"/>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375111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2D18-4669-65E8-D277-1385806A7AE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it-CH"/>
          </a:p>
        </p:txBody>
      </p:sp>
      <p:sp>
        <p:nvSpPr>
          <p:cNvPr id="3" name="Bildplatzhalter 2">
            <a:extLst>
              <a:ext uri="{FF2B5EF4-FFF2-40B4-BE49-F238E27FC236}">
                <a16:creationId xmlns:a16="http://schemas.microsoft.com/office/drawing/2014/main" id="{38579712-6664-E28D-9580-596E09484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Textplatzhalter 3">
            <a:extLst>
              <a:ext uri="{FF2B5EF4-FFF2-40B4-BE49-F238E27FC236}">
                <a16:creationId xmlns:a16="http://schemas.microsoft.com/office/drawing/2014/main" id="{CEBAC807-5CCA-D6A6-88B5-F1D82A972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99CC120-A491-635B-CB6F-5147AD538AB8}"/>
              </a:ext>
            </a:extLst>
          </p:cNvPr>
          <p:cNvSpPr>
            <a:spLocks noGrp="1"/>
          </p:cNvSpPr>
          <p:nvPr>
            <p:ph type="dt" sz="half" idx="10"/>
          </p:nvPr>
        </p:nvSpPr>
        <p:spPr/>
        <p:txBody>
          <a:bodyPr/>
          <a:lstStyle/>
          <a:p>
            <a:fld id="{1632D3E4-FFD1-46D2-98CF-7C73336FAF6B}" type="datetimeFigureOut">
              <a:rPr lang="it-CH" smtClean="0"/>
              <a:t>10.03.2023</a:t>
            </a:fld>
            <a:endParaRPr lang="it-CH"/>
          </a:p>
        </p:txBody>
      </p:sp>
      <p:sp>
        <p:nvSpPr>
          <p:cNvPr id="6" name="Fußzeilenplatzhalter 5">
            <a:extLst>
              <a:ext uri="{FF2B5EF4-FFF2-40B4-BE49-F238E27FC236}">
                <a16:creationId xmlns:a16="http://schemas.microsoft.com/office/drawing/2014/main" id="{1C1E609C-B8E2-8CBD-A658-EB3625201A4F}"/>
              </a:ext>
            </a:extLst>
          </p:cNvPr>
          <p:cNvSpPr>
            <a:spLocks noGrp="1"/>
          </p:cNvSpPr>
          <p:nvPr>
            <p:ph type="ftr" sz="quarter" idx="11"/>
          </p:nvPr>
        </p:nvSpPr>
        <p:spPr/>
        <p:txBody>
          <a:bodyPr/>
          <a:lstStyle/>
          <a:p>
            <a:endParaRPr lang="it-CH"/>
          </a:p>
        </p:txBody>
      </p:sp>
      <p:sp>
        <p:nvSpPr>
          <p:cNvPr id="7" name="Foliennummernplatzhalter 6">
            <a:extLst>
              <a:ext uri="{FF2B5EF4-FFF2-40B4-BE49-F238E27FC236}">
                <a16:creationId xmlns:a16="http://schemas.microsoft.com/office/drawing/2014/main" id="{8DBFB479-5865-127D-3F56-6A7B11E36D45}"/>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183540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8893960-6966-1ED6-B770-03B53612E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it-CH"/>
          </a:p>
        </p:txBody>
      </p:sp>
      <p:sp>
        <p:nvSpPr>
          <p:cNvPr id="3" name="Textplatzhalter 2">
            <a:extLst>
              <a:ext uri="{FF2B5EF4-FFF2-40B4-BE49-F238E27FC236}">
                <a16:creationId xmlns:a16="http://schemas.microsoft.com/office/drawing/2014/main" id="{CD350B72-1BBA-59A3-B952-7F98F65CE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01FD0F18-992C-021B-2ADC-5429D4ED0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2D3E4-FFD1-46D2-98CF-7C73336FAF6B}" type="datetimeFigureOut">
              <a:rPr lang="it-CH" smtClean="0"/>
              <a:t>10.03.2023</a:t>
            </a:fld>
            <a:endParaRPr lang="it-CH"/>
          </a:p>
        </p:txBody>
      </p:sp>
      <p:sp>
        <p:nvSpPr>
          <p:cNvPr id="5" name="Fußzeilenplatzhalter 4">
            <a:extLst>
              <a:ext uri="{FF2B5EF4-FFF2-40B4-BE49-F238E27FC236}">
                <a16:creationId xmlns:a16="http://schemas.microsoft.com/office/drawing/2014/main" id="{7F637C1A-1443-A260-FD27-A7ACE8EFA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Foliennummernplatzhalter 5">
            <a:extLst>
              <a:ext uri="{FF2B5EF4-FFF2-40B4-BE49-F238E27FC236}">
                <a16:creationId xmlns:a16="http://schemas.microsoft.com/office/drawing/2014/main" id="{B2BD3331-45B6-215F-46FA-4C2F975FE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9868B-946E-497B-B639-83830AB06BE6}" type="slidenum">
              <a:rPr lang="it-CH" smtClean="0"/>
              <a:t>‹Nr.›</a:t>
            </a:fld>
            <a:endParaRPr lang="it-CH"/>
          </a:p>
        </p:txBody>
      </p:sp>
    </p:spTree>
    <p:extLst>
      <p:ext uri="{BB962C8B-B14F-4D97-AF65-F5344CB8AC3E}">
        <p14:creationId xmlns:p14="http://schemas.microsoft.com/office/powerpoint/2010/main" val="3430943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oundcloud.com/carlos-pavier/sonnen-orchester?utm_source=clipboard&amp;utm_medium=text&amp;utm_campaign=social_sharing" TargetMode="External"/><Relationship Id="rId1" Type="http://schemas.openxmlformats.org/officeDocument/2006/relationships/slideLayout" Target="../slideLayouts/slideLayout2.xml"/><Relationship Id="rId4" Type="http://schemas.openxmlformats.org/officeDocument/2006/relationships/hyperlink" Target="https://wordpress.org/openvers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12341171@N06/399131048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nc/2.0/?ref=ccsearch&amp;atype=rich" TargetMode="Externa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hyperlink" Target="http://www.ger&#228;uschesammler.de/" TargetMode="External"/><Relationship Id="rId4" Type="http://schemas.openxmlformats.org/officeDocument/2006/relationships/audio" Target="../media/media2.mp3"/><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soundcloud.com/carlos-pavier/christmas" TargetMode="Externa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hyperlink" Target="https://soundcloud.com/carlos-pavier" TargetMode="External"/><Relationship Id="rId5" Type="http://schemas.openxmlformats.org/officeDocument/2006/relationships/hyperlink" Target="https://on.soundcloud.com/eEyKP"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hyperlink" Target="https://www.grimmstories.com/de/grimm_maerchen/der_wolf_und_der_fuch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7AC41-B99A-E11D-38ED-93DD040547EE}"/>
              </a:ext>
            </a:extLst>
          </p:cNvPr>
          <p:cNvSpPr>
            <a:spLocks noGrp="1"/>
          </p:cNvSpPr>
          <p:nvPr>
            <p:ph type="ctrTitle"/>
          </p:nvPr>
        </p:nvSpPr>
        <p:spPr/>
        <p:txBody>
          <a:bodyPr/>
          <a:lstStyle/>
          <a:p>
            <a:r>
              <a:rPr lang="it-CH" b="1" dirty="0"/>
              <a:t>Impara l’italiano con noi</a:t>
            </a:r>
          </a:p>
        </p:txBody>
      </p:sp>
      <p:sp>
        <p:nvSpPr>
          <p:cNvPr id="3" name="Untertitel 2">
            <a:extLst>
              <a:ext uri="{FF2B5EF4-FFF2-40B4-BE49-F238E27FC236}">
                <a16:creationId xmlns:a16="http://schemas.microsoft.com/office/drawing/2014/main" id="{644853B7-3780-B45C-C928-037E83AA1BFE}"/>
              </a:ext>
            </a:extLst>
          </p:cNvPr>
          <p:cNvSpPr>
            <a:spLocks noGrp="1"/>
          </p:cNvSpPr>
          <p:nvPr>
            <p:ph type="subTitle" idx="1"/>
          </p:nvPr>
        </p:nvSpPr>
        <p:spPr/>
        <p:txBody>
          <a:bodyPr/>
          <a:lstStyle/>
          <a:p>
            <a:endParaRPr lang="it-CH" dirty="0"/>
          </a:p>
        </p:txBody>
      </p:sp>
    </p:spTree>
    <p:extLst>
      <p:ext uri="{BB962C8B-B14F-4D97-AF65-F5344CB8AC3E}">
        <p14:creationId xmlns:p14="http://schemas.microsoft.com/office/powerpoint/2010/main" val="14307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4C850-6112-A4ED-9DE1-941E03CBF404}"/>
              </a:ext>
            </a:extLst>
          </p:cNvPr>
          <p:cNvSpPr>
            <a:spLocks noGrp="1"/>
          </p:cNvSpPr>
          <p:nvPr>
            <p:ph type="title"/>
          </p:nvPr>
        </p:nvSpPr>
        <p:spPr>
          <a:xfrm>
            <a:off x="838199" y="365125"/>
            <a:ext cx="11085945" cy="1256285"/>
          </a:xfrm>
        </p:spPr>
        <p:txBody>
          <a:bodyPr>
            <a:normAutofit/>
          </a:bodyPr>
          <a:lstStyle/>
          <a:p>
            <a:r>
              <a:rPr lang="it-CH" dirty="0"/>
              <a:t>Riconosci i seguenti frutti e scrivine i nomi</a:t>
            </a:r>
            <a:br>
              <a:rPr lang="it-CH" dirty="0"/>
            </a:br>
            <a:r>
              <a:rPr lang="it-CH" sz="3100" dirty="0"/>
              <a:t>(almeno 3).</a:t>
            </a:r>
          </a:p>
        </p:txBody>
      </p:sp>
      <p:sp>
        <p:nvSpPr>
          <p:cNvPr id="3" name="Inhaltsplatzhalter 2">
            <a:extLst>
              <a:ext uri="{FF2B5EF4-FFF2-40B4-BE49-F238E27FC236}">
                <a16:creationId xmlns:a16="http://schemas.microsoft.com/office/drawing/2014/main" id="{FB5CD9F4-0951-ED1E-A5D0-C18174CA0192}"/>
              </a:ext>
            </a:extLst>
          </p:cNvPr>
          <p:cNvSpPr>
            <a:spLocks noGrp="1"/>
          </p:cNvSpPr>
          <p:nvPr>
            <p:ph idx="1"/>
          </p:nvPr>
        </p:nvSpPr>
        <p:spPr/>
        <p:txBody>
          <a:bodyPr/>
          <a:lstStyle/>
          <a:p>
            <a:endParaRPr lang="it-CH" dirty="0"/>
          </a:p>
          <a:p>
            <a:endParaRPr lang="it-CH" dirty="0"/>
          </a:p>
          <a:p>
            <a:endParaRPr lang="it-CH" dirty="0"/>
          </a:p>
          <a:p>
            <a:endParaRPr lang="it-CH" dirty="0"/>
          </a:p>
          <a:p>
            <a:endParaRPr lang="it-CH" dirty="0"/>
          </a:p>
          <a:p>
            <a:endParaRPr lang="it-CH" dirty="0"/>
          </a:p>
          <a:p>
            <a:pPr marL="0" indent="0">
              <a:buNone/>
            </a:pPr>
            <a:endParaRPr lang="it-CH" dirty="0"/>
          </a:p>
          <a:p>
            <a:pPr marL="0" indent="0">
              <a:buNone/>
            </a:pPr>
            <a:endParaRPr lang="de-DE" sz="1400" dirty="0"/>
          </a:p>
          <a:p>
            <a:pPr marL="0" indent="0">
              <a:buNone/>
            </a:pPr>
            <a:endParaRPr lang="it-CH" sz="1500" dirty="0">
              <a:latin typeface="Arial" panose="020B0604020202020204" pitchFamily="34" charset="0"/>
              <a:cs typeface="Arial" panose="020B0604020202020204" pitchFamily="34" charset="0"/>
            </a:endParaRPr>
          </a:p>
        </p:txBody>
      </p:sp>
      <p:pic>
        <p:nvPicPr>
          <p:cNvPr id="4" name="Grafik 3" descr="Bild: Bildersuche nach «Fruits» auf https://wordpress.org/openverse/">
            <a:hlinkClick r:id="rId2"/>
            <a:extLst>
              <a:ext uri="{FF2B5EF4-FFF2-40B4-BE49-F238E27FC236}">
                <a16:creationId xmlns:a16="http://schemas.microsoft.com/office/drawing/2014/main" id="{97648293-CDC7-9304-837D-9B0C3747D53D}"/>
              </a:ext>
            </a:extLst>
          </p:cNvPr>
          <p:cNvPicPr>
            <a:picLocks noChangeAspect="1"/>
          </p:cNvPicPr>
          <p:nvPr/>
        </p:nvPicPr>
        <p:blipFill rotWithShape="1">
          <a:blip r:embed="rId3"/>
          <a:srcRect t="22276" r="25473"/>
          <a:stretch/>
        </p:blipFill>
        <p:spPr>
          <a:xfrm>
            <a:off x="835058" y="1419009"/>
            <a:ext cx="7269018" cy="4019982"/>
          </a:xfrm>
          <a:prstGeom prst="rect">
            <a:avLst/>
          </a:prstGeom>
        </p:spPr>
      </p:pic>
      <p:sp>
        <p:nvSpPr>
          <p:cNvPr id="5" name="Textfeld 4">
            <a:extLst>
              <a:ext uri="{FF2B5EF4-FFF2-40B4-BE49-F238E27FC236}">
                <a16:creationId xmlns:a16="http://schemas.microsoft.com/office/drawing/2014/main" id="{9809424D-B620-46DC-66E4-D5F47186C72E}"/>
              </a:ext>
            </a:extLst>
          </p:cNvPr>
          <p:cNvSpPr txBox="1"/>
          <p:nvPr/>
        </p:nvSpPr>
        <p:spPr>
          <a:xfrm>
            <a:off x="701962" y="6342068"/>
            <a:ext cx="7269017" cy="307777"/>
          </a:xfrm>
          <a:prstGeom prst="rect">
            <a:avLst/>
          </a:prstGeom>
          <a:noFill/>
        </p:spPr>
        <p:txBody>
          <a:bodyPr wrap="square" rtlCol="0">
            <a:spAutoFit/>
          </a:bodyPr>
          <a:lstStyle/>
          <a:p>
            <a:r>
              <a:rPr lang="de-DE" sz="1400" dirty="0" err="1">
                <a:solidFill>
                  <a:schemeClr val="bg2">
                    <a:lumMod val="75000"/>
                  </a:schemeClr>
                </a:solidFill>
                <a:latin typeface="Arial" panose="020B0604020202020204" pitchFamily="34" charset="0"/>
                <a:cs typeface="Arial" panose="020B0604020202020204" pitchFamily="34" charset="0"/>
              </a:rPr>
              <a:t>Immagine</a:t>
            </a:r>
            <a:r>
              <a:rPr lang="de-DE" sz="1400" dirty="0">
                <a:solidFill>
                  <a:schemeClr val="bg2">
                    <a:lumMod val="75000"/>
                  </a:schemeClr>
                </a:solidFill>
                <a:latin typeface="Arial" panose="020B0604020202020204" pitchFamily="34" charset="0"/>
                <a:cs typeface="Arial" panose="020B0604020202020204" pitchFamily="34" charset="0"/>
              </a:rPr>
              <a:t>: </a:t>
            </a:r>
            <a:r>
              <a:rPr lang="de-DE" sz="1400" dirty="0" err="1">
                <a:solidFill>
                  <a:schemeClr val="bg2">
                    <a:lumMod val="75000"/>
                  </a:schemeClr>
                </a:solidFill>
                <a:latin typeface="Arial" panose="020B0604020202020204" pitchFamily="34" charset="0"/>
                <a:cs typeface="Arial" panose="020B0604020202020204" pitchFamily="34" charset="0"/>
              </a:rPr>
              <a:t>ricerca</a:t>
            </a:r>
            <a:r>
              <a:rPr lang="de-DE" sz="1400" dirty="0">
                <a:solidFill>
                  <a:schemeClr val="bg2">
                    <a:lumMod val="75000"/>
                  </a:schemeClr>
                </a:solidFill>
                <a:latin typeface="Arial" panose="020B0604020202020204" pitchFamily="34" charset="0"/>
                <a:cs typeface="Arial" panose="020B0604020202020204" pitchFamily="34" charset="0"/>
              </a:rPr>
              <a:t> di «</a:t>
            </a:r>
            <a:r>
              <a:rPr lang="de-DE" sz="1400" dirty="0" err="1">
                <a:solidFill>
                  <a:schemeClr val="bg2">
                    <a:lumMod val="75000"/>
                  </a:schemeClr>
                </a:solidFill>
                <a:latin typeface="Arial" panose="020B0604020202020204" pitchFamily="34" charset="0"/>
                <a:cs typeface="Arial" panose="020B0604020202020204" pitchFamily="34" charset="0"/>
              </a:rPr>
              <a:t>Fruits</a:t>
            </a:r>
            <a:r>
              <a:rPr lang="de-DE" sz="1400" dirty="0">
                <a:solidFill>
                  <a:schemeClr val="bg2">
                    <a:lumMod val="75000"/>
                  </a:schemeClr>
                </a:solidFill>
                <a:latin typeface="Arial" panose="020B0604020202020204" pitchFamily="34" charset="0"/>
                <a:cs typeface="Arial" panose="020B0604020202020204" pitchFamily="34" charset="0"/>
              </a:rPr>
              <a:t>» auf </a:t>
            </a:r>
            <a:r>
              <a:rPr lang="de-DE" sz="1400" dirty="0">
                <a:solidFill>
                  <a:schemeClr val="bg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https://wordpress.org/openverse/</a:t>
            </a:r>
            <a:endParaRPr lang="it-CH" sz="1400" dirty="0">
              <a:solidFill>
                <a:schemeClr val="bg2">
                  <a:lumMod val="75000"/>
                </a:schemeClr>
              </a:solidFill>
            </a:endParaRPr>
          </a:p>
        </p:txBody>
      </p:sp>
    </p:spTree>
    <p:extLst>
      <p:ext uri="{BB962C8B-B14F-4D97-AF65-F5344CB8AC3E}">
        <p14:creationId xmlns:p14="http://schemas.microsoft.com/office/powerpoint/2010/main" val="242889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32EFB-99EC-0AF6-2A10-A5DD0CCBAB61}"/>
              </a:ext>
            </a:extLst>
          </p:cNvPr>
          <p:cNvSpPr>
            <a:spLocks noGrp="1"/>
          </p:cNvSpPr>
          <p:nvPr>
            <p:ph type="title"/>
          </p:nvPr>
        </p:nvSpPr>
        <p:spPr/>
        <p:txBody>
          <a:bodyPr/>
          <a:lstStyle/>
          <a:p>
            <a:r>
              <a:rPr lang="it-CH" dirty="0"/>
              <a:t>È un fiore o no? Come si chiama?</a:t>
            </a:r>
          </a:p>
        </p:txBody>
      </p:sp>
      <p:sp>
        <p:nvSpPr>
          <p:cNvPr id="3" name="Inhaltsplatzhalter 2">
            <a:extLst>
              <a:ext uri="{FF2B5EF4-FFF2-40B4-BE49-F238E27FC236}">
                <a16:creationId xmlns:a16="http://schemas.microsoft.com/office/drawing/2014/main" id="{05D87C6E-55F3-4946-CE07-0A1EAC3A9399}"/>
              </a:ext>
            </a:extLst>
          </p:cNvPr>
          <p:cNvSpPr>
            <a:spLocks noGrp="1"/>
          </p:cNvSpPr>
          <p:nvPr>
            <p:ph idx="1"/>
          </p:nvPr>
        </p:nvSpPr>
        <p:spPr/>
        <p:txBody>
          <a:bodyPr/>
          <a:lstStyle/>
          <a:p>
            <a:r>
              <a:rPr lang="it-CH" dirty="0" err="1"/>
              <a:t>Musik</a:t>
            </a:r>
            <a:endParaRPr lang="it-CH" dirty="0"/>
          </a:p>
        </p:txBody>
      </p:sp>
      <p:pic>
        <p:nvPicPr>
          <p:cNvPr id="4" name="Grafik 3">
            <a:extLst>
              <a:ext uri="{FF2B5EF4-FFF2-40B4-BE49-F238E27FC236}">
                <a16:creationId xmlns:a16="http://schemas.microsoft.com/office/drawing/2014/main" id="{70E894FB-39CB-5980-F31B-264421B74792}"/>
              </a:ext>
            </a:extLst>
          </p:cNvPr>
          <p:cNvPicPr>
            <a:picLocks noChangeAspect="1"/>
          </p:cNvPicPr>
          <p:nvPr/>
        </p:nvPicPr>
        <p:blipFill>
          <a:blip r:embed="rId2"/>
          <a:stretch>
            <a:fillRect/>
          </a:stretch>
        </p:blipFill>
        <p:spPr>
          <a:xfrm>
            <a:off x="838200" y="1690688"/>
            <a:ext cx="4210050" cy="2800350"/>
          </a:xfrm>
          <a:prstGeom prst="rect">
            <a:avLst/>
          </a:prstGeom>
        </p:spPr>
      </p:pic>
      <p:sp>
        <p:nvSpPr>
          <p:cNvPr id="8" name="Textfeld 7">
            <a:extLst>
              <a:ext uri="{FF2B5EF4-FFF2-40B4-BE49-F238E27FC236}">
                <a16:creationId xmlns:a16="http://schemas.microsoft.com/office/drawing/2014/main" id="{A6406C88-495E-0938-1AD6-D131F5D30F6C}"/>
              </a:ext>
            </a:extLst>
          </p:cNvPr>
          <p:cNvSpPr txBox="1"/>
          <p:nvPr/>
        </p:nvSpPr>
        <p:spPr>
          <a:xfrm>
            <a:off x="736887" y="6158011"/>
            <a:ext cx="6094428" cy="307777"/>
          </a:xfrm>
          <a:prstGeom prst="rect">
            <a:avLst/>
          </a:prstGeom>
          <a:noFill/>
        </p:spPr>
        <p:txBody>
          <a:bodyPr wrap="square" rtlCol="0">
            <a:spAutoFit/>
          </a:bodyPr>
          <a:lstStyle>
            <a:defPPr>
              <a:defRPr lang="it-CH"/>
            </a:defPPr>
            <a:lvl1pPr>
              <a:defRPr sz="1400">
                <a:solidFill>
                  <a:schemeClr val="bg2">
                    <a:lumMod val="75000"/>
                  </a:schemeClr>
                </a:solidFill>
                <a:latin typeface="Arial" panose="020B0604020202020204" pitchFamily="34" charset="0"/>
                <a:cs typeface="Arial" panose="020B0604020202020204" pitchFamily="34" charset="0"/>
              </a:defRPr>
            </a:lvl1pPr>
          </a:lstStyle>
          <a:p>
            <a:r>
              <a:rPr lang="en-US" dirty="0">
                <a:hlinkClick r:id="rId3">
                  <a:extLst>
                    <a:ext uri="{A12FA001-AC4F-418D-AE19-62706E023703}">
                      <ahyp:hlinkClr xmlns:ahyp="http://schemas.microsoft.com/office/drawing/2018/hyperlinkcolor" val="tx"/>
                    </a:ext>
                  </a:extLst>
                </a:hlinkClick>
              </a:rPr>
              <a:t>Sunflowers</a:t>
            </a:r>
            <a:r>
              <a:rPr lang="en-US" dirty="0"/>
              <a:t> by </a:t>
            </a:r>
            <a:r>
              <a:rPr lang="en-US" dirty="0" err="1">
                <a:hlinkClick r:id="rId3">
                  <a:extLst>
                    <a:ext uri="{A12FA001-AC4F-418D-AE19-62706E023703}">
                      <ahyp:hlinkClr xmlns:ahyp="http://schemas.microsoft.com/office/drawing/2018/hyperlinkcolor" val="tx"/>
                    </a:ext>
                  </a:extLst>
                </a:hlinkClick>
              </a:rPr>
              <a:t>fionaandneil</a:t>
            </a:r>
            <a:r>
              <a:rPr lang="en-US" dirty="0"/>
              <a:t> is licensed under </a:t>
            </a:r>
            <a:r>
              <a:rPr lang="en-US" dirty="0">
                <a:hlinkClick r:id="rId4">
                  <a:extLst>
                    <a:ext uri="{A12FA001-AC4F-418D-AE19-62706E023703}">
                      <ahyp:hlinkClr xmlns:ahyp="http://schemas.microsoft.com/office/drawing/2018/hyperlinkcolor" val="tx"/>
                    </a:ext>
                  </a:extLst>
                </a:hlinkClick>
              </a:rPr>
              <a:t>CC BY-NC 2.0</a:t>
            </a:r>
            <a:r>
              <a:rPr lang="en-US" dirty="0"/>
              <a:t> </a:t>
            </a:r>
            <a:endParaRPr lang="it-CH" dirty="0"/>
          </a:p>
        </p:txBody>
      </p:sp>
    </p:spTree>
    <p:extLst>
      <p:ext uri="{BB962C8B-B14F-4D97-AF65-F5344CB8AC3E}">
        <p14:creationId xmlns:p14="http://schemas.microsoft.com/office/powerpoint/2010/main" val="222356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9EE9E-1748-ACE6-99C5-8B78D3669B52}"/>
              </a:ext>
            </a:extLst>
          </p:cNvPr>
          <p:cNvSpPr>
            <a:spLocks noGrp="1"/>
          </p:cNvSpPr>
          <p:nvPr>
            <p:ph type="title"/>
          </p:nvPr>
        </p:nvSpPr>
        <p:spPr/>
        <p:txBody>
          <a:bodyPr/>
          <a:lstStyle/>
          <a:p>
            <a:r>
              <a:rPr lang="it-CH" dirty="0"/>
              <a:t>Cosa ascolti? Riconosci i 4 rumori.</a:t>
            </a:r>
          </a:p>
        </p:txBody>
      </p:sp>
      <p:sp>
        <p:nvSpPr>
          <p:cNvPr id="3" name="Inhaltsplatzhalter 2">
            <a:extLst>
              <a:ext uri="{FF2B5EF4-FFF2-40B4-BE49-F238E27FC236}">
                <a16:creationId xmlns:a16="http://schemas.microsoft.com/office/drawing/2014/main" id="{3BA2951D-3700-F4AB-5EDF-B3F158B02090}"/>
              </a:ext>
            </a:extLst>
          </p:cNvPr>
          <p:cNvSpPr>
            <a:spLocks noGrp="1"/>
          </p:cNvSpPr>
          <p:nvPr>
            <p:ph idx="1"/>
          </p:nvPr>
        </p:nvSpPr>
        <p:spPr>
          <a:xfrm>
            <a:off x="838200" y="6359299"/>
            <a:ext cx="10515600" cy="267151"/>
          </a:xfrm>
        </p:spPr>
        <p:txBody>
          <a:bodyPr>
            <a:normAutofit fontScale="92500" lnSpcReduction="20000"/>
          </a:bodyPr>
          <a:lstStyle/>
          <a:p>
            <a:pPr marL="0" indent="0">
              <a:buNone/>
            </a:pPr>
            <a:r>
              <a:rPr lang="de-DE" sz="1600" dirty="0" err="1">
                <a:solidFill>
                  <a:schemeClr val="bg2">
                    <a:lumMod val="75000"/>
                  </a:schemeClr>
                </a:solidFill>
                <a:latin typeface="Arial" panose="020B0604020202020204" pitchFamily="34" charset="0"/>
                <a:cs typeface="Arial" panose="020B0604020202020204" pitchFamily="34" charset="0"/>
              </a:rPr>
              <a:t>Rumori</a:t>
            </a:r>
            <a:r>
              <a:rPr lang="de-DE" sz="1600" dirty="0">
                <a:solidFill>
                  <a:schemeClr val="bg2">
                    <a:lumMod val="75000"/>
                  </a:schemeClr>
                </a:solidFill>
                <a:latin typeface="Arial" panose="020B0604020202020204" pitchFamily="34" charset="0"/>
                <a:cs typeface="Arial" panose="020B0604020202020204" pitchFamily="34" charset="0"/>
              </a:rPr>
              <a:t> da </a:t>
            </a:r>
            <a:r>
              <a:rPr lang="de-DE" sz="1600" dirty="0">
                <a:solidFill>
                  <a:schemeClr val="bg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www.geräuschesammler.de</a:t>
            </a:r>
            <a:r>
              <a:rPr lang="de-DE" sz="1600" dirty="0">
                <a:solidFill>
                  <a:schemeClr val="bg2">
                    <a:lumMod val="75000"/>
                  </a:schemeClr>
                </a:solidFill>
                <a:latin typeface="Arial" panose="020B0604020202020204" pitchFamily="34" charset="0"/>
                <a:cs typeface="Arial" panose="020B0604020202020204" pitchFamily="34" charset="0"/>
              </a:rPr>
              <a:t> – CC-</a:t>
            </a:r>
            <a:r>
              <a:rPr lang="de-DE" sz="1600" dirty="0" err="1">
                <a:solidFill>
                  <a:schemeClr val="bg2">
                    <a:lumMod val="75000"/>
                  </a:schemeClr>
                </a:solidFill>
                <a:latin typeface="Arial" panose="020B0604020202020204" pitchFamily="34" charset="0"/>
                <a:cs typeface="Arial" panose="020B0604020202020204" pitchFamily="34" charset="0"/>
              </a:rPr>
              <a:t>Licenza</a:t>
            </a:r>
            <a:r>
              <a:rPr lang="de-DE" sz="1600" dirty="0">
                <a:solidFill>
                  <a:schemeClr val="bg2">
                    <a:lumMod val="75000"/>
                  </a:schemeClr>
                </a:solidFill>
                <a:latin typeface="Arial" panose="020B0604020202020204" pitchFamily="34" charset="0"/>
                <a:cs typeface="Arial" panose="020B0604020202020204" pitchFamily="34" charset="0"/>
              </a:rPr>
              <a:t> – </a:t>
            </a:r>
            <a:r>
              <a:rPr lang="de-DE" sz="1600" dirty="0" err="1">
                <a:solidFill>
                  <a:schemeClr val="bg2">
                    <a:lumMod val="75000"/>
                  </a:schemeClr>
                </a:solidFill>
                <a:latin typeface="Arial" panose="020B0604020202020204" pitchFamily="34" charset="0"/>
                <a:cs typeface="Arial" panose="020B0604020202020204" pitchFamily="34" charset="0"/>
              </a:rPr>
              <a:t>Citazione</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autore</a:t>
            </a:r>
            <a:r>
              <a:rPr lang="de-DE" sz="1600" dirty="0">
                <a:solidFill>
                  <a:schemeClr val="bg2">
                    <a:lumMod val="75000"/>
                  </a:schemeClr>
                </a:solidFill>
                <a:latin typeface="Arial" panose="020B0604020202020204" pitchFamily="34" charset="0"/>
                <a:cs typeface="Arial" panose="020B0604020202020204" pitchFamily="34" charset="0"/>
              </a:rPr>
              <a:t> – Non-</a:t>
            </a:r>
            <a:r>
              <a:rPr lang="de-DE" sz="1600" dirty="0" err="1">
                <a:solidFill>
                  <a:schemeClr val="bg2">
                    <a:lumMod val="75000"/>
                  </a:schemeClr>
                </a:solidFill>
                <a:latin typeface="Arial" panose="020B0604020202020204" pitchFamily="34" charset="0"/>
                <a:cs typeface="Arial" panose="020B0604020202020204" pitchFamily="34" charset="0"/>
              </a:rPr>
              <a:t>commerciale</a:t>
            </a:r>
            <a:r>
              <a:rPr lang="de-DE" sz="1600" dirty="0">
                <a:solidFill>
                  <a:schemeClr val="bg2">
                    <a:lumMod val="75000"/>
                  </a:schemeClr>
                </a:solidFill>
                <a:latin typeface="Arial" panose="020B0604020202020204" pitchFamily="34" charset="0"/>
                <a:cs typeface="Arial" panose="020B0604020202020204" pitchFamily="34" charset="0"/>
              </a:rPr>
              <a:t>: Bezirksjugendring Oberpfalz</a:t>
            </a:r>
            <a:endParaRPr lang="it-CH" sz="1600" dirty="0">
              <a:solidFill>
                <a:schemeClr val="bg2">
                  <a:lumMod val="75000"/>
                </a:schemeClr>
              </a:solidFill>
              <a:latin typeface="Arial" panose="020B0604020202020204" pitchFamily="34" charset="0"/>
              <a:cs typeface="Arial" panose="020B0604020202020204" pitchFamily="34" charset="0"/>
            </a:endParaRPr>
          </a:p>
        </p:txBody>
      </p:sp>
      <p:pic>
        <p:nvPicPr>
          <p:cNvPr id="4" name="Niesen">
            <a:hlinkClick r:id="" action="ppaction://media"/>
            <a:extLst>
              <a:ext uri="{FF2B5EF4-FFF2-40B4-BE49-F238E27FC236}">
                <a16:creationId xmlns:a16="http://schemas.microsoft.com/office/drawing/2014/main" id="{A086B4A2-345E-0050-3FBD-16DB22324D4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00936" y="2263679"/>
            <a:ext cx="1727314" cy="1727314"/>
          </a:xfrm>
          <a:prstGeom prst="rect">
            <a:avLst/>
          </a:prstGeom>
        </p:spPr>
      </p:pic>
      <p:graphicFrame>
        <p:nvGraphicFramePr>
          <p:cNvPr id="5" name="Tabelle 5">
            <a:extLst>
              <a:ext uri="{FF2B5EF4-FFF2-40B4-BE49-F238E27FC236}">
                <a16:creationId xmlns:a16="http://schemas.microsoft.com/office/drawing/2014/main" id="{CA53D042-A9A4-811B-654A-48FF3C3C9F45}"/>
              </a:ext>
            </a:extLst>
          </p:cNvPr>
          <p:cNvGraphicFramePr>
            <a:graphicFrameLocks noGrp="1"/>
          </p:cNvGraphicFramePr>
          <p:nvPr>
            <p:extLst>
              <p:ext uri="{D42A27DB-BD31-4B8C-83A1-F6EECF244321}">
                <p14:modId xmlns:p14="http://schemas.microsoft.com/office/powerpoint/2010/main" val="3962790096"/>
              </p:ext>
            </p:extLst>
          </p:nvPr>
        </p:nvGraphicFramePr>
        <p:xfrm>
          <a:off x="984291" y="1721714"/>
          <a:ext cx="8128000" cy="45307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025856059"/>
                    </a:ext>
                  </a:extLst>
                </a:gridCol>
                <a:gridCol w="2032000">
                  <a:extLst>
                    <a:ext uri="{9D8B030D-6E8A-4147-A177-3AD203B41FA5}">
                      <a16:colId xmlns:a16="http://schemas.microsoft.com/office/drawing/2014/main" val="205085277"/>
                    </a:ext>
                  </a:extLst>
                </a:gridCol>
                <a:gridCol w="2032000">
                  <a:extLst>
                    <a:ext uri="{9D8B030D-6E8A-4147-A177-3AD203B41FA5}">
                      <a16:colId xmlns:a16="http://schemas.microsoft.com/office/drawing/2014/main" val="3219139854"/>
                    </a:ext>
                  </a:extLst>
                </a:gridCol>
                <a:gridCol w="2032000">
                  <a:extLst>
                    <a:ext uri="{9D8B030D-6E8A-4147-A177-3AD203B41FA5}">
                      <a16:colId xmlns:a16="http://schemas.microsoft.com/office/drawing/2014/main" val="2205280934"/>
                    </a:ext>
                  </a:extLst>
                </a:gridCol>
              </a:tblGrid>
              <a:tr h="453075">
                <a:tc>
                  <a:txBody>
                    <a:bodyPr/>
                    <a:lstStyle/>
                    <a:p>
                      <a:r>
                        <a:rPr lang="it-CH" dirty="0">
                          <a:solidFill>
                            <a:schemeClr val="tx1"/>
                          </a:solidFill>
                        </a:rPr>
                        <a:t>1</a:t>
                      </a:r>
                    </a:p>
                  </a:txBody>
                  <a:tcPr>
                    <a:solidFill>
                      <a:schemeClr val="bg2"/>
                    </a:solidFill>
                  </a:tcPr>
                </a:tc>
                <a:tc>
                  <a:txBody>
                    <a:bodyPr/>
                    <a:lstStyle/>
                    <a:p>
                      <a:r>
                        <a:rPr lang="it-CH" dirty="0">
                          <a:solidFill>
                            <a:schemeClr val="tx1"/>
                          </a:solidFill>
                        </a:rPr>
                        <a:t>2</a:t>
                      </a:r>
                    </a:p>
                  </a:txBody>
                  <a:tcPr>
                    <a:solidFill>
                      <a:schemeClr val="bg2"/>
                    </a:solidFill>
                  </a:tcPr>
                </a:tc>
                <a:tc>
                  <a:txBody>
                    <a:bodyPr/>
                    <a:lstStyle/>
                    <a:p>
                      <a:r>
                        <a:rPr lang="it-CH" dirty="0">
                          <a:solidFill>
                            <a:schemeClr val="tx1"/>
                          </a:solidFill>
                        </a:rPr>
                        <a:t>3</a:t>
                      </a:r>
                    </a:p>
                  </a:txBody>
                  <a:tcPr>
                    <a:solidFill>
                      <a:schemeClr val="bg2"/>
                    </a:solidFill>
                  </a:tcPr>
                </a:tc>
                <a:tc>
                  <a:txBody>
                    <a:bodyPr/>
                    <a:lstStyle/>
                    <a:p>
                      <a:r>
                        <a:rPr lang="it-CH" dirty="0">
                          <a:solidFill>
                            <a:schemeClr val="tx1"/>
                          </a:solidFill>
                        </a:rPr>
                        <a:t>4</a:t>
                      </a:r>
                    </a:p>
                  </a:txBody>
                  <a:tcPr>
                    <a:solidFill>
                      <a:schemeClr val="bg2"/>
                    </a:solidFill>
                  </a:tcPr>
                </a:tc>
                <a:extLst>
                  <a:ext uri="{0D108BD9-81ED-4DB2-BD59-A6C34878D82A}">
                    <a16:rowId xmlns:a16="http://schemas.microsoft.com/office/drawing/2014/main" val="2413738221"/>
                  </a:ext>
                </a:extLst>
              </a:tr>
            </a:tbl>
          </a:graphicData>
        </a:graphic>
      </p:graphicFrame>
      <p:pic>
        <p:nvPicPr>
          <p:cNvPr id="6" name="11_schritte">
            <a:hlinkClick r:id="" action="ppaction://media"/>
            <a:extLst>
              <a:ext uri="{FF2B5EF4-FFF2-40B4-BE49-F238E27FC236}">
                <a16:creationId xmlns:a16="http://schemas.microsoft.com/office/drawing/2014/main" id="{5C7A9219-D45C-B29B-361F-8D29CCBFBC0B}"/>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175686" y="2263679"/>
            <a:ext cx="1727314" cy="1727314"/>
          </a:xfrm>
          <a:prstGeom prst="rect">
            <a:avLst/>
          </a:prstGeom>
        </p:spPr>
      </p:pic>
      <p:pic>
        <p:nvPicPr>
          <p:cNvPr id="7" name="apfel_beissen">
            <a:hlinkClick r:id="" action="ppaction://media"/>
            <a:extLst>
              <a:ext uri="{FF2B5EF4-FFF2-40B4-BE49-F238E27FC236}">
                <a16:creationId xmlns:a16="http://schemas.microsoft.com/office/drawing/2014/main" id="{99A8C662-7153-9A98-4FCF-6DB9467548FB}"/>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128695" y="2263679"/>
            <a:ext cx="1727314" cy="1727314"/>
          </a:xfrm>
          <a:prstGeom prst="rect">
            <a:avLst/>
          </a:prstGeom>
        </p:spPr>
      </p:pic>
      <p:pic>
        <p:nvPicPr>
          <p:cNvPr id="8" name="kekse_essen">
            <a:hlinkClick r:id="" action="ppaction://media"/>
            <a:extLst>
              <a:ext uri="{FF2B5EF4-FFF2-40B4-BE49-F238E27FC236}">
                <a16:creationId xmlns:a16="http://schemas.microsoft.com/office/drawing/2014/main" id="{975E9538-A23E-29F6-9E98-3917DCA6BAFD}"/>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081704" y="2263679"/>
            <a:ext cx="1810544" cy="1810544"/>
          </a:xfrm>
          <a:prstGeom prst="rect">
            <a:avLst/>
          </a:prstGeom>
        </p:spPr>
      </p:pic>
    </p:spTree>
    <p:extLst>
      <p:ext uri="{BB962C8B-B14F-4D97-AF65-F5344CB8AC3E}">
        <p14:creationId xmlns:p14="http://schemas.microsoft.com/office/powerpoint/2010/main" val="335669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7"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042"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683"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8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6"/>
                </p:tgtEl>
              </p:cMediaNode>
            </p:audio>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78108-89CC-5615-E30B-8682751B1DBB}"/>
              </a:ext>
            </a:extLst>
          </p:cNvPr>
          <p:cNvSpPr>
            <a:spLocks noGrp="1"/>
          </p:cNvSpPr>
          <p:nvPr>
            <p:ph type="title"/>
          </p:nvPr>
        </p:nvSpPr>
        <p:spPr/>
        <p:txBody>
          <a:bodyPr/>
          <a:lstStyle/>
          <a:p>
            <a:r>
              <a:rPr lang="it-CH" dirty="0"/>
              <a:t>A cosa pensi quando ascolti questa musica? Scrivi alcune parole?</a:t>
            </a:r>
          </a:p>
        </p:txBody>
      </p:sp>
      <p:pic>
        <p:nvPicPr>
          <p:cNvPr id="8" name="Christmas">
            <a:hlinkClick r:id="" action="ppaction://media"/>
            <a:extLst>
              <a:ext uri="{FF2B5EF4-FFF2-40B4-BE49-F238E27FC236}">
                <a16:creationId xmlns:a16="http://schemas.microsoft.com/office/drawing/2014/main" id="{A0BF84A4-5889-4B59-1379-C256D57D4EC2}"/>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941805" y="1847897"/>
            <a:ext cx="2397083" cy="2397078"/>
          </a:xfrm>
        </p:spPr>
      </p:pic>
      <p:sp>
        <p:nvSpPr>
          <p:cNvPr id="7" name="Textfeld 6">
            <a:hlinkClick r:id="rId5"/>
            <a:extLst>
              <a:ext uri="{FF2B5EF4-FFF2-40B4-BE49-F238E27FC236}">
                <a16:creationId xmlns:a16="http://schemas.microsoft.com/office/drawing/2014/main" id="{47231CC5-B992-10CF-9D7D-34B8BBB5AC72}"/>
              </a:ext>
            </a:extLst>
          </p:cNvPr>
          <p:cNvSpPr txBox="1"/>
          <p:nvPr/>
        </p:nvSpPr>
        <p:spPr>
          <a:xfrm>
            <a:off x="3046177" y="2170152"/>
            <a:ext cx="6098058" cy="369332"/>
          </a:xfrm>
          <a:prstGeom prst="rect">
            <a:avLst/>
          </a:prstGeom>
          <a:noFill/>
        </p:spPr>
        <p:txBody>
          <a:bodyPr wrap="square">
            <a:spAutoFit/>
          </a:bodyPr>
          <a:lstStyle/>
          <a:p>
            <a:r>
              <a:rPr lang="it-CH" dirty="0"/>
              <a:t>Musica</a:t>
            </a:r>
          </a:p>
        </p:txBody>
      </p:sp>
      <p:sp>
        <p:nvSpPr>
          <p:cNvPr id="12" name="Textfeld 11">
            <a:extLst>
              <a:ext uri="{FF2B5EF4-FFF2-40B4-BE49-F238E27FC236}">
                <a16:creationId xmlns:a16="http://schemas.microsoft.com/office/drawing/2014/main" id="{1302C92A-E80A-92C2-5FF2-BA51A8D46EC9}"/>
              </a:ext>
            </a:extLst>
          </p:cNvPr>
          <p:cNvSpPr txBox="1"/>
          <p:nvPr/>
        </p:nvSpPr>
        <p:spPr>
          <a:xfrm>
            <a:off x="838200" y="6123543"/>
            <a:ext cx="7320661" cy="369332"/>
          </a:xfrm>
          <a:prstGeom prst="rect">
            <a:avLst/>
          </a:prstGeom>
          <a:noFill/>
        </p:spPr>
        <p:txBody>
          <a:bodyPr wrap="square">
            <a:spAutoFit/>
          </a:bodyPr>
          <a:lstStyle/>
          <a:p>
            <a:r>
              <a:rPr lang="it-CH" baseline="-25000" dirty="0">
                <a:solidFill>
                  <a:schemeClr val="bg2">
                    <a:lumMod val="75000"/>
                  </a:schemeClr>
                </a:solidFill>
                <a:latin typeface="Arial" panose="020B0604020202020204" pitchFamily="34" charset="0"/>
                <a:cs typeface="Arial" panose="020B0604020202020204" pitchFamily="34" charset="0"/>
              </a:rPr>
              <a:t>Christmas von </a:t>
            </a:r>
            <a:r>
              <a:rPr lang="it-CH" baseline="-25000" dirty="0">
                <a:solidFill>
                  <a:schemeClr val="bg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Carlos </a:t>
            </a:r>
            <a:r>
              <a:rPr lang="it-CH" baseline="-25000" dirty="0" err="1">
                <a:solidFill>
                  <a:schemeClr val="bg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Pavier</a:t>
            </a:r>
            <a:r>
              <a:rPr lang="it-CH" baseline="-25000" dirty="0">
                <a:solidFill>
                  <a:schemeClr val="bg2">
                    <a:lumMod val="75000"/>
                  </a:schemeClr>
                </a:solidFill>
                <a:latin typeface="Arial" panose="020B0604020202020204" pitchFamily="34" charset="0"/>
                <a:cs typeface="Arial" panose="020B0604020202020204" pitchFamily="34" charset="0"/>
              </a:rPr>
              <a:t>,  - </a:t>
            </a:r>
            <a:r>
              <a:rPr lang="it-CH" baseline="-25000" dirty="0">
                <a:solidFill>
                  <a:schemeClr val="bg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soundcloud.com/</a:t>
            </a:r>
            <a:r>
              <a:rPr lang="it-CH" baseline="-25000" dirty="0" err="1">
                <a:solidFill>
                  <a:schemeClr val="bg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carlos-pavier</a:t>
            </a:r>
            <a:r>
              <a:rPr lang="it-CH" baseline="-25000" dirty="0">
                <a:solidFill>
                  <a:srgbClr val="0563C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t>
            </a:r>
            <a:r>
              <a:rPr lang="it-CH" baseline="-25000" dirty="0" err="1">
                <a:solidFill>
                  <a:schemeClr val="bg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christmas</a:t>
            </a:r>
            <a:r>
              <a:rPr lang="it-CH" baseline="-25000" dirty="0">
                <a:solidFill>
                  <a:schemeClr val="bg2">
                    <a:lumMod val="75000"/>
                  </a:schemeClr>
                </a:solidFill>
                <a:latin typeface="Arial" panose="020B0604020202020204" pitchFamily="34" charset="0"/>
                <a:cs typeface="Arial" panose="020B0604020202020204" pitchFamily="34" charset="0"/>
              </a:rPr>
              <a:t> -, CC BY-NC 4.0 International</a:t>
            </a:r>
            <a:endParaRPr lang="it-CH"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85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11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EA42D-997B-850C-8750-D1DD9F5A9EF7}"/>
              </a:ext>
            </a:extLst>
          </p:cNvPr>
          <p:cNvSpPr>
            <a:spLocks noGrp="1"/>
          </p:cNvSpPr>
          <p:nvPr>
            <p:ph type="title"/>
          </p:nvPr>
        </p:nvSpPr>
        <p:spPr/>
        <p:txBody>
          <a:bodyPr/>
          <a:lstStyle/>
          <a:p>
            <a:r>
              <a:rPr lang="it-CH" dirty="0"/>
              <a:t>Trova tutti gli aggettivi.</a:t>
            </a:r>
          </a:p>
        </p:txBody>
      </p:sp>
      <p:sp>
        <p:nvSpPr>
          <p:cNvPr id="3" name="Inhaltsplatzhalter 2">
            <a:extLst>
              <a:ext uri="{FF2B5EF4-FFF2-40B4-BE49-F238E27FC236}">
                <a16:creationId xmlns:a16="http://schemas.microsoft.com/office/drawing/2014/main" id="{D81A6874-4E7F-8CF2-A14D-FD94F45376C7}"/>
              </a:ext>
            </a:extLst>
          </p:cNvPr>
          <p:cNvSpPr>
            <a:spLocks noGrp="1"/>
          </p:cNvSpPr>
          <p:nvPr>
            <p:ph idx="1"/>
          </p:nvPr>
        </p:nvSpPr>
        <p:spPr>
          <a:xfrm>
            <a:off x="838200" y="1511589"/>
            <a:ext cx="10515600" cy="4351338"/>
          </a:xfrm>
        </p:spPr>
        <p:txBody>
          <a:bodyPr>
            <a:normAutofit fontScale="92500" lnSpcReduction="10000"/>
          </a:bodyPr>
          <a:lstStyle/>
          <a:p>
            <a:pPr marL="0" indent="0">
              <a:lnSpc>
                <a:spcPct val="150000"/>
              </a:lnSpc>
              <a:buNone/>
            </a:pPr>
            <a:r>
              <a:rPr lang="it-CH" sz="1800" b="1" dirty="0">
                <a:latin typeface="Arial" panose="020B0604020202020204" pitchFamily="34" charset="0"/>
                <a:cs typeface="Arial" panose="020B0604020202020204" pitchFamily="34" charset="0"/>
              </a:rPr>
              <a:t>Il lupo e la volpe</a:t>
            </a:r>
          </a:p>
          <a:p>
            <a:pPr marL="0" indent="0">
              <a:lnSpc>
                <a:spcPct val="150000"/>
              </a:lnSpc>
              <a:buNone/>
            </a:pPr>
            <a:r>
              <a:rPr lang="it-CH" sz="1800" dirty="0">
                <a:latin typeface="Arial" panose="020B0604020202020204" pitchFamily="34" charset="0"/>
                <a:cs typeface="Arial" panose="020B0604020202020204" pitchFamily="34" charset="0"/>
              </a:rPr>
              <a:t>Il lupo aveva con sé la volpe e ciò che il lupo voleva la volpe doveva farlo, perché era la più debole e la volpe avrebbe voluto liberarsi del padrone. Entrambi stavano camminando nella foresta quando il lupo disse: "Volpe rossa, portami qualcosa da mangiare o ti mangerò io stesso". La volpe rispose: "Conosco una fattoria dove ci sono alcuni agnellini, se vuoi, andiamo a prenderne uno". La volpe rubò l'agnello, lo portò al lupo e se ne andò. Allora il lupo lo mangiò, ma non era ancora soddisfatto, voleva avere anche l'altro e andò a prenderlo. Ma poiché lo fece in modo così maldestro, la madre dell'agnello se ne accorse e cominciò a urlare e a piangere così tanto che i contadini accorsero. Poi trovarono il lupo e lo picchiarono così miseramente che egli arrivò zoppicando e ululando dalla volpe. "Mi hai condotto bene", disse, "stavo andando a prendere l'altro agnello, ma i contadini mi hanno preso e mi hanno picchiato dolcemente". La volpe rispose: "Perché sei così goloso".</a:t>
            </a:r>
          </a:p>
        </p:txBody>
      </p:sp>
      <p:sp>
        <p:nvSpPr>
          <p:cNvPr id="4" name="Textfeld 3">
            <a:extLst>
              <a:ext uri="{FF2B5EF4-FFF2-40B4-BE49-F238E27FC236}">
                <a16:creationId xmlns:a16="http://schemas.microsoft.com/office/drawing/2014/main" id="{B8367227-F997-0FA9-16C3-99687B60F538}"/>
              </a:ext>
            </a:extLst>
          </p:cNvPr>
          <p:cNvSpPr txBox="1"/>
          <p:nvPr/>
        </p:nvSpPr>
        <p:spPr>
          <a:xfrm>
            <a:off x="838200" y="6123543"/>
            <a:ext cx="10515600" cy="369332"/>
          </a:xfrm>
          <a:prstGeom prst="rect">
            <a:avLst/>
          </a:prstGeom>
          <a:noFill/>
        </p:spPr>
        <p:txBody>
          <a:bodyPr wrap="square">
            <a:spAutoFit/>
          </a:bodyPr>
          <a:lstStyle/>
          <a:p>
            <a:r>
              <a:rPr lang="it-CH" baseline="-25000" dirty="0">
                <a:solidFill>
                  <a:schemeClr val="bg2">
                    <a:lumMod val="75000"/>
                  </a:schemeClr>
                </a:solidFill>
                <a:latin typeface="Arial" panose="020B0604020202020204" pitchFamily="34" charset="0"/>
                <a:cs typeface="Arial" panose="020B0604020202020204" pitchFamily="34" charset="0"/>
              </a:rPr>
              <a:t>Pagina web le favole dei Grimm il 27.02.2023, </a:t>
            </a:r>
            <a:r>
              <a:rPr lang="it-CH" baseline="-25000" dirty="0">
                <a:solidFill>
                  <a:schemeClr val="bg2">
                    <a:lumMod val="75000"/>
                  </a:schemeClr>
                </a:solidFill>
                <a:latin typeface="Arial" panose="020B0604020202020204" pitchFamily="34" charset="0"/>
                <a:cs typeface="Arial" panose="020B0604020202020204" pitchFamily="34" charset="0"/>
                <a:hlinkClick r:id="rId2"/>
              </a:rPr>
              <a:t>https://www.grimmstories.com/de/grimm_maerchen/der_wolf_und_der_fuchs</a:t>
            </a:r>
            <a:r>
              <a:rPr lang="it-CH" baseline="-25000" dirty="0">
                <a:solidFill>
                  <a:schemeClr val="bg2">
                    <a:lumMod val="75000"/>
                  </a:schemeClr>
                </a:solidFill>
                <a:latin typeface="Arial" panose="020B0604020202020204" pitchFamily="34" charset="0"/>
                <a:cs typeface="Arial" panose="020B0604020202020204" pitchFamily="34" charset="0"/>
              </a:rPr>
              <a:t> - traduzione </a:t>
            </a:r>
            <a:r>
              <a:rPr lang="it-CH" baseline="-25000" dirty="0" err="1">
                <a:solidFill>
                  <a:schemeClr val="bg2">
                    <a:lumMod val="75000"/>
                  </a:schemeClr>
                </a:solidFill>
                <a:latin typeface="Arial" panose="020B0604020202020204" pitchFamily="34" charset="0"/>
                <a:cs typeface="Arial" panose="020B0604020202020204" pitchFamily="34" charset="0"/>
              </a:rPr>
              <a:t>digibasics</a:t>
            </a:r>
            <a:endParaRPr lang="it-CH"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15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D9780-08BC-801C-DA7D-BD57FA409561}"/>
              </a:ext>
            </a:extLst>
          </p:cNvPr>
          <p:cNvSpPr>
            <a:spLocks noGrp="1"/>
          </p:cNvSpPr>
          <p:nvPr>
            <p:ph type="title"/>
          </p:nvPr>
        </p:nvSpPr>
        <p:spPr/>
        <p:txBody>
          <a:bodyPr/>
          <a:lstStyle/>
          <a:p>
            <a:r>
              <a:rPr lang="it-CH" dirty="0"/>
              <a:t>Trova le forme di saluto.</a:t>
            </a:r>
          </a:p>
        </p:txBody>
      </p:sp>
      <p:sp>
        <p:nvSpPr>
          <p:cNvPr id="3" name="Inhaltsplatzhalter 2">
            <a:extLst>
              <a:ext uri="{FF2B5EF4-FFF2-40B4-BE49-F238E27FC236}">
                <a16:creationId xmlns:a16="http://schemas.microsoft.com/office/drawing/2014/main" id="{E8FFE268-7751-3268-2FF3-C633068F24B8}"/>
              </a:ext>
            </a:extLst>
          </p:cNvPr>
          <p:cNvSpPr>
            <a:spLocks noGrp="1"/>
          </p:cNvSpPr>
          <p:nvPr>
            <p:ph idx="1"/>
          </p:nvPr>
        </p:nvSpPr>
        <p:spPr/>
        <p:txBody>
          <a:bodyPr/>
          <a:lstStyle/>
          <a:p>
            <a:pPr marL="0" indent="0">
              <a:buNone/>
            </a:pPr>
            <a:r>
              <a:rPr lang="it-CH" dirty="0"/>
              <a:t>"Buon pomeriggio, Madame Rocard", mormorò. Era l'unica cosa che si dicevano. Per dieci anni, cioè da quando era in quella casa, non le aveva mai detto altro che "Buon pomeriggio, signora" e "Buona sera, signora" e "Grazie, signora" quando lei gli consegnava la posta.</a:t>
            </a:r>
            <a:endParaRPr lang="de-CH" dirty="0"/>
          </a:p>
        </p:txBody>
      </p:sp>
      <p:sp>
        <p:nvSpPr>
          <p:cNvPr id="4" name="Textfeld 3">
            <a:extLst>
              <a:ext uri="{FF2B5EF4-FFF2-40B4-BE49-F238E27FC236}">
                <a16:creationId xmlns:a16="http://schemas.microsoft.com/office/drawing/2014/main" id="{28C3D005-7637-0509-859C-8AA1AB174BCB}"/>
              </a:ext>
            </a:extLst>
          </p:cNvPr>
          <p:cNvSpPr txBox="1"/>
          <p:nvPr/>
        </p:nvSpPr>
        <p:spPr>
          <a:xfrm>
            <a:off x="838200" y="6123543"/>
            <a:ext cx="9626600" cy="369332"/>
          </a:xfrm>
          <a:prstGeom prst="rect">
            <a:avLst/>
          </a:prstGeom>
          <a:noFill/>
        </p:spPr>
        <p:txBody>
          <a:bodyPr wrap="square">
            <a:spAutoFit/>
          </a:bodyPr>
          <a:lstStyle/>
          <a:p>
            <a:r>
              <a:rPr lang="it-CH" baseline="-25000" dirty="0" err="1">
                <a:solidFill>
                  <a:schemeClr val="bg2">
                    <a:lumMod val="75000"/>
                  </a:schemeClr>
                </a:solidFill>
                <a:latin typeface="Arial" panose="020B0604020202020204" pitchFamily="34" charset="0"/>
                <a:cs typeface="Arial" panose="020B0604020202020204" pitchFamily="34" charset="0"/>
              </a:rPr>
              <a:t>Süsskind,P</a:t>
            </a:r>
            <a:r>
              <a:rPr lang="it-CH" baseline="-25000" dirty="0">
                <a:solidFill>
                  <a:schemeClr val="bg2">
                    <a:lumMod val="75000"/>
                  </a:schemeClr>
                </a:solidFill>
                <a:latin typeface="Arial" panose="020B0604020202020204" pitchFamily="34" charset="0"/>
                <a:cs typeface="Arial" panose="020B0604020202020204" pitchFamily="34" charset="0"/>
              </a:rPr>
              <a:t>.. (1987), </a:t>
            </a:r>
            <a:r>
              <a:rPr lang="it-CH" i="1" baseline="-25000" dirty="0">
                <a:solidFill>
                  <a:schemeClr val="bg2">
                    <a:lumMod val="75000"/>
                  </a:schemeClr>
                </a:solidFill>
                <a:latin typeface="Arial" panose="020B0604020202020204" pitchFamily="34" charset="0"/>
                <a:cs typeface="Arial" panose="020B0604020202020204" pitchFamily="34" charset="0"/>
              </a:rPr>
              <a:t>Die </a:t>
            </a:r>
            <a:r>
              <a:rPr lang="it-CH" i="1" baseline="-25000" dirty="0" err="1">
                <a:solidFill>
                  <a:schemeClr val="bg2">
                    <a:lumMod val="75000"/>
                  </a:schemeClr>
                </a:solidFill>
                <a:latin typeface="Arial" panose="020B0604020202020204" pitchFamily="34" charset="0"/>
                <a:cs typeface="Arial" panose="020B0604020202020204" pitchFamily="34" charset="0"/>
              </a:rPr>
              <a:t>Taube</a:t>
            </a:r>
            <a:r>
              <a:rPr lang="it-CH" baseline="-25000" dirty="0">
                <a:solidFill>
                  <a:schemeClr val="bg2">
                    <a:lumMod val="75000"/>
                  </a:schemeClr>
                </a:solidFill>
                <a:latin typeface="Arial" panose="020B0604020202020204" pitchFamily="34" charset="0"/>
                <a:cs typeface="Arial" panose="020B0604020202020204" pitchFamily="34" charset="0"/>
              </a:rPr>
              <a:t>, </a:t>
            </a:r>
            <a:r>
              <a:rPr lang="it-CH" baseline="-25000" dirty="0" err="1">
                <a:solidFill>
                  <a:schemeClr val="bg2">
                    <a:lumMod val="75000"/>
                  </a:schemeClr>
                </a:solidFill>
                <a:latin typeface="Arial" panose="020B0604020202020204" pitchFamily="34" charset="0"/>
                <a:cs typeface="Arial" panose="020B0604020202020204" pitchFamily="34" charset="0"/>
              </a:rPr>
              <a:t>Zürich</a:t>
            </a:r>
            <a:r>
              <a:rPr lang="it-CH" baseline="-25000" dirty="0">
                <a:solidFill>
                  <a:schemeClr val="bg2">
                    <a:lumMod val="75000"/>
                  </a:schemeClr>
                </a:solidFill>
                <a:latin typeface="Arial" panose="020B0604020202020204" pitchFamily="34" charset="0"/>
                <a:cs typeface="Arial" panose="020B0604020202020204" pitchFamily="34" charset="0"/>
              </a:rPr>
              <a:t>; </a:t>
            </a:r>
            <a:r>
              <a:rPr lang="it-CH" baseline="-25000" dirty="0" err="1">
                <a:solidFill>
                  <a:schemeClr val="bg2">
                    <a:lumMod val="75000"/>
                  </a:schemeClr>
                </a:solidFill>
                <a:latin typeface="Arial" panose="020B0604020202020204" pitchFamily="34" charset="0"/>
                <a:cs typeface="Arial" panose="020B0604020202020204" pitchFamily="34" charset="0"/>
              </a:rPr>
              <a:t>Diogenes</a:t>
            </a:r>
            <a:r>
              <a:rPr lang="it-CH" baseline="-25000" dirty="0">
                <a:solidFill>
                  <a:schemeClr val="bg2">
                    <a:lumMod val="75000"/>
                  </a:schemeClr>
                </a:solidFill>
                <a:latin typeface="Arial" panose="020B0604020202020204" pitchFamily="34" charset="0"/>
                <a:cs typeface="Arial" panose="020B0604020202020204" pitchFamily="34" charset="0"/>
              </a:rPr>
              <a:t>, </a:t>
            </a:r>
            <a:r>
              <a:rPr lang="it-CH" baseline="-25000" dirty="0" err="1">
                <a:solidFill>
                  <a:schemeClr val="bg2">
                    <a:lumMod val="75000"/>
                  </a:schemeClr>
                </a:solidFill>
                <a:latin typeface="Arial" panose="020B0604020202020204" pitchFamily="34" charset="0"/>
                <a:cs typeface="Arial" panose="020B0604020202020204" pitchFamily="34" charset="0"/>
              </a:rPr>
              <a:t>Seiten</a:t>
            </a:r>
            <a:r>
              <a:rPr lang="it-CH" baseline="-25000" dirty="0">
                <a:solidFill>
                  <a:schemeClr val="bg2">
                    <a:lumMod val="75000"/>
                  </a:schemeClr>
                </a:solidFill>
                <a:latin typeface="Arial" panose="020B0604020202020204" pitchFamily="34" charset="0"/>
                <a:cs typeface="Arial" panose="020B0604020202020204" pitchFamily="34" charset="0"/>
              </a:rPr>
              <a:t> 30 – 31 traduzione </a:t>
            </a:r>
            <a:r>
              <a:rPr lang="it-CH" baseline="-25000" dirty="0" err="1">
                <a:solidFill>
                  <a:schemeClr val="bg2">
                    <a:lumMod val="75000"/>
                  </a:schemeClr>
                </a:solidFill>
                <a:latin typeface="Arial" panose="020B0604020202020204" pitchFamily="34" charset="0"/>
                <a:cs typeface="Arial" panose="020B0604020202020204" pitchFamily="34" charset="0"/>
              </a:rPr>
              <a:t>digibasics</a:t>
            </a:r>
            <a:r>
              <a:rPr lang="it-CH" baseline="-25000" dirty="0">
                <a:solidFill>
                  <a:schemeClr val="bg2">
                    <a:lumMod val="75000"/>
                  </a:schemeClr>
                </a:solidFill>
                <a:latin typeface="Arial" panose="020B0604020202020204" pitchFamily="34" charset="0"/>
                <a:cs typeface="Arial" panose="020B0604020202020204" pitchFamily="34" charset="0"/>
              </a:rPr>
              <a:t>.</a:t>
            </a:r>
            <a:endParaRPr lang="it-CH"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3600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Words>
  <Application>Microsoft Office PowerPoint</Application>
  <PresentationFormat>Breitbild</PresentationFormat>
  <Paragraphs>29</Paragraphs>
  <Slides>7</Slides>
  <Notes>0</Notes>
  <HiddenSlides>0</HiddenSlides>
  <MMClips>5</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Impara l’italiano con noi</vt:lpstr>
      <vt:lpstr>Riconosci i seguenti frutti e scrivine i nomi (almeno 3).</vt:lpstr>
      <vt:lpstr>È un fiore o no? Come si chiama?</vt:lpstr>
      <vt:lpstr>Cosa ascolti? Riconosci i 4 rumori.</vt:lpstr>
      <vt:lpstr>A cosa pensi quando ascolti questa musica? Scrivi alcune parole?</vt:lpstr>
      <vt:lpstr>Trova tutti gli aggettivi.</vt:lpstr>
      <vt:lpstr>Trova le forme di saluto.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Früchte</dc:title>
  <dc:creator>Miriano Romualdi</dc:creator>
  <cp:lastModifiedBy>Miriano Romualdi</cp:lastModifiedBy>
  <cp:revision>10</cp:revision>
  <dcterms:created xsi:type="dcterms:W3CDTF">2023-02-24T07:58:29Z</dcterms:created>
  <dcterms:modified xsi:type="dcterms:W3CDTF">2023-03-10T09:12:51Z</dcterms:modified>
</cp:coreProperties>
</file>